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04" r:id="rId4"/>
    <p:sldId id="305" r:id="rId5"/>
    <p:sldId id="310" r:id="rId6"/>
    <p:sldId id="311" r:id="rId7"/>
    <p:sldId id="313" r:id="rId8"/>
    <p:sldId id="281" r:id="rId9"/>
    <p:sldId id="259" r:id="rId10"/>
    <p:sldId id="314" r:id="rId11"/>
    <p:sldId id="299" r:id="rId12"/>
    <p:sldId id="263" r:id="rId13"/>
    <p:sldId id="264" r:id="rId14"/>
    <p:sldId id="265" r:id="rId15"/>
    <p:sldId id="273" r:id="rId16"/>
    <p:sldId id="274" r:id="rId17"/>
    <p:sldId id="275" r:id="rId18"/>
    <p:sldId id="276" r:id="rId19"/>
    <p:sldId id="267" r:id="rId20"/>
    <p:sldId id="277" r:id="rId21"/>
    <p:sldId id="278" r:id="rId22"/>
    <p:sldId id="290" r:id="rId23"/>
    <p:sldId id="279" r:id="rId24"/>
    <p:sldId id="280" r:id="rId25"/>
    <p:sldId id="282" r:id="rId26"/>
    <p:sldId id="284" r:id="rId27"/>
    <p:sldId id="283" r:id="rId28"/>
    <p:sldId id="285" r:id="rId29"/>
    <p:sldId id="286" r:id="rId30"/>
    <p:sldId id="287" r:id="rId31"/>
    <p:sldId id="315" r:id="rId32"/>
    <p:sldId id="316" r:id="rId33"/>
    <p:sldId id="317" r:id="rId34"/>
    <p:sldId id="318" r:id="rId35"/>
    <p:sldId id="319" r:id="rId36"/>
    <p:sldId id="291" r:id="rId37"/>
    <p:sldId id="289" r:id="rId38"/>
    <p:sldId id="320" r:id="rId39"/>
    <p:sldId id="321" r:id="rId40"/>
    <p:sldId id="322" r:id="rId41"/>
    <p:sldId id="292" r:id="rId42"/>
    <p:sldId id="293" r:id="rId43"/>
    <p:sldId id="301" r:id="rId44"/>
    <p:sldId id="294" r:id="rId45"/>
    <p:sldId id="295" r:id="rId46"/>
    <p:sldId id="296" r:id="rId47"/>
    <p:sldId id="297" r:id="rId48"/>
    <p:sldId id="298" r:id="rId49"/>
    <p:sldId id="300" r:id="rId50"/>
    <p:sldId id="324" r:id="rId51"/>
    <p:sldId id="325" r:id="rId52"/>
    <p:sldId id="326" r:id="rId53"/>
    <p:sldId id="327" r:id="rId54"/>
    <p:sldId id="328" r:id="rId55"/>
    <p:sldId id="323" r:id="rId56"/>
    <p:sldId id="32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s Ungi" userId="7230d4dec6058018" providerId="LiveId" clId="{FE906CEC-8B12-4359-B57B-571FE3BD65DB}"/>
    <pc:docChg chg="undo custSel addSld delSld modSld sldOrd">
      <pc:chgData name="Tamas Ungi" userId="7230d4dec6058018" providerId="LiveId" clId="{FE906CEC-8B12-4359-B57B-571FE3BD65DB}" dt="2017-11-01T05:18:23.313" v="1515" actId="1076"/>
      <pc:docMkLst>
        <pc:docMk/>
      </pc:docMkLst>
      <pc:sldChg chg="addSp delSp modSp">
        <pc:chgData name="Tamas Ungi" userId="7230d4dec6058018" providerId="LiveId" clId="{FE906CEC-8B12-4359-B57B-571FE3BD65DB}" dt="2017-11-01T04:08:06.363" v="431" actId="1076"/>
        <pc:sldMkLst>
          <pc:docMk/>
          <pc:sldMk cId="3049292758" sldId="259"/>
        </pc:sldMkLst>
        <pc:spChg chg="mod">
          <ac:chgData name="Tamas Ungi" userId="7230d4dec6058018" providerId="LiveId" clId="{FE906CEC-8B12-4359-B57B-571FE3BD65DB}" dt="2017-11-01T04:07:47.194" v="425" actId="1076"/>
          <ac:spMkLst>
            <pc:docMk/>
            <pc:sldMk cId="3049292758" sldId="259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07:52.343" v="426" actId="1076"/>
          <ac:spMkLst>
            <pc:docMk/>
            <pc:sldMk cId="3049292758" sldId="259"/>
            <ac:spMk id="6" creationId="{00000000-0000-0000-0000-000000000000}"/>
          </ac:spMkLst>
        </pc:spChg>
        <pc:spChg chg="mod">
          <ac:chgData name="Tamas Ungi" userId="7230d4dec6058018" providerId="LiveId" clId="{FE906CEC-8B12-4359-B57B-571FE3BD65DB}" dt="2017-11-01T04:08:06.363" v="431" actId="1076"/>
          <ac:spMkLst>
            <pc:docMk/>
            <pc:sldMk cId="3049292758" sldId="259"/>
            <ac:spMk id="7" creationId="{00000000-0000-0000-0000-000000000000}"/>
          </ac:spMkLst>
        </pc:spChg>
        <pc:spChg chg="add mod">
          <ac:chgData name="Tamas Ungi" userId="7230d4dec6058018" providerId="LiveId" clId="{FE906CEC-8B12-4359-B57B-571FE3BD65DB}" dt="2017-11-01T04:07:56.010" v="428" actId="1076"/>
          <ac:spMkLst>
            <pc:docMk/>
            <pc:sldMk cId="3049292758" sldId="259"/>
            <ac:spMk id="8" creationId="{DBCDC87C-E20F-4340-8133-0F9E77FB291F}"/>
          </ac:spMkLst>
        </pc:spChg>
        <pc:spChg chg="add mod">
          <ac:chgData name="Tamas Ungi" userId="7230d4dec6058018" providerId="LiveId" clId="{FE906CEC-8B12-4359-B57B-571FE3BD65DB}" dt="2017-11-01T04:08:01.597" v="430" actId="1076"/>
          <ac:spMkLst>
            <pc:docMk/>
            <pc:sldMk cId="3049292758" sldId="259"/>
            <ac:spMk id="9" creationId="{C09C2804-E246-4A12-9583-35C0A911D322}"/>
          </ac:spMkLst>
        </pc:spChg>
        <pc:picChg chg="add ord">
          <ac:chgData name="Tamas Ungi" userId="7230d4dec6058018" providerId="LiveId" clId="{FE906CEC-8B12-4359-B57B-571FE3BD65DB}" dt="2017-11-01T04:07:42.046" v="424" actId="167"/>
          <ac:picMkLst>
            <pc:docMk/>
            <pc:sldMk cId="3049292758" sldId="259"/>
            <ac:picMk id="2" creationId="{5E8BF749-CF77-4689-A406-940A7030FD56}"/>
          </ac:picMkLst>
        </pc:picChg>
        <pc:picChg chg="del">
          <ac:chgData name="Tamas Ungi" userId="7230d4dec6058018" providerId="LiveId" clId="{FE906CEC-8B12-4359-B57B-571FE3BD65DB}" dt="2017-11-01T04:07:39.004" v="422" actId="478"/>
          <ac:picMkLst>
            <pc:docMk/>
            <pc:sldMk cId="3049292758" sldId="259"/>
            <ac:picMk id="3" creationId="{00000000-0000-0000-0000-000000000000}"/>
          </ac:picMkLst>
        </pc:picChg>
      </pc:sldChg>
      <pc:sldChg chg="addSp delSp modSp">
        <pc:chgData name="Tamas Ungi" userId="7230d4dec6058018" providerId="LiveId" clId="{FE906CEC-8B12-4359-B57B-571FE3BD65DB}" dt="2017-11-01T04:16:35.762" v="898" actId="1076"/>
        <pc:sldMkLst>
          <pc:docMk/>
          <pc:sldMk cId="2999965787" sldId="263"/>
        </pc:sldMkLst>
        <pc:spChg chg="mod">
          <ac:chgData name="Tamas Ungi" userId="7230d4dec6058018" providerId="LiveId" clId="{FE906CEC-8B12-4359-B57B-571FE3BD65DB}" dt="2017-11-01T04:16:29.145" v="897" actId="1076"/>
          <ac:spMkLst>
            <pc:docMk/>
            <pc:sldMk cId="2999965787" sldId="263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16:35.762" v="898" actId="1076"/>
          <ac:spMkLst>
            <pc:docMk/>
            <pc:sldMk cId="2999965787" sldId="263"/>
            <ac:spMk id="6" creationId="{00000000-0000-0000-0000-000000000000}"/>
          </ac:spMkLst>
        </pc:spChg>
        <pc:picChg chg="del">
          <ac:chgData name="Tamas Ungi" userId="7230d4dec6058018" providerId="LiveId" clId="{FE906CEC-8B12-4359-B57B-571FE3BD65DB}" dt="2017-11-01T04:16:17.730" v="894" actId="478"/>
          <ac:picMkLst>
            <pc:docMk/>
            <pc:sldMk cId="2999965787" sldId="263"/>
            <ac:picMk id="2" creationId="{00000000-0000-0000-0000-000000000000}"/>
          </ac:picMkLst>
        </pc:picChg>
        <pc:picChg chg="add ord">
          <ac:chgData name="Tamas Ungi" userId="7230d4dec6058018" providerId="LiveId" clId="{FE906CEC-8B12-4359-B57B-571FE3BD65DB}" dt="2017-11-01T04:16:20.965" v="896" actId="167"/>
          <ac:picMkLst>
            <pc:docMk/>
            <pc:sldMk cId="2999965787" sldId="263"/>
            <ac:picMk id="3" creationId="{5E5A3AC4-79E2-46B4-B140-5B4D239CBBB5}"/>
          </ac:picMkLst>
        </pc:picChg>
        <pc:picChg chg="mod">
          <ac:chgData name="Tamas Ungi" userId="7230d4dec6058018" providerId="LiveId" clId="{FE906CEC-8B12-4359-B57B-571FE3BD65DB}" dt="2017-11-01T04:16:29.145" v="897" actId="1076"/>
          <ac:picMkLst>
            <pc:docMk/>
            <pc:sldMk cId="2999965787" sldId="263"/>
            <ac:picMk id="7" creationId="{00000000-0000-0000-0000-000000000000}"/>
          </ac:picMkLst>
        </pc:picChg>
        <pc:picChg chg="mod">
          <ac:chgData name="Tamas Ungi" userId="7230d4dec6058018" providerId="LiveId" clId="{FE906CEC-8B12-4359-B57B-571FE3BD65DB}" dt="2017-11-01T04:16:35.762" v="898" actId="1076"/>
          <ac:picMkLst>
            <pc:docMk/>
            <pc:sldMk cId="2999965787" sldId="263"/>
            <ac:picMk id="8" creationId="{00000000-0000-0000-0000-000000000000}"/>
          </ac:picMkLst>
        </pc:picChg>
      </pc:sldChg>
      <pc:sldChg chg="modSp ord">
        <pc:chgData name="Tamas Ungi" userId="7230d4dec6058018" providerId="LiveId" clId="{FE906CEC-8B12-4359-B57B-571FE3BD65DB}" dt="2017-11-01T04:21:58.608" v="990" actId="5793"/>
        <pc:sldMkLst>
          <pc:docMk/>
          <pc:sldMk cId="2781439582" sldId="267"/>
        </pc:sldMkLst>
        <pc:spChg chg="mod">
          <ac:chgData name="Tamas Ungi" userId="7230d4dec6058018" providerId="LiveId" clId="{FE906CEC-8B12-4359-B57B-571FE3BD65DB}" dt="2017-11-01T03:48:15.383" v="48" actId="20577"/>
          <ac:spMkLst>
            <pc:docMk/>
            <pc:sldMk cId="2781439582" sldId="267"/>
            <ac:spMk id="2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1:58.608" v="990" actId="5793"/>
          <ac:spMkLst>
            <pc:docMk/>
            <pc:sldMk cId="2781439582" sldId="267"/>
            <ac:spMk id="3" creationId="{00000000-0000-0000-0000-000000000000}"/>
          </ac:spMkLst>
        </pc:spChg>
      </pc:sldChg>
      <pc:sldChg chg="addSp delSp modSp">
        <pc:chgData name="Tamas Ungi" userId="7230d4dec6058018" providerId="LiveId" clId="{FE906CEC-8B12-4359-B57B-571FE3BD65DB}" dt="2017-11-01T04:20:26.740" v="951" actId="167"/>
        <pc:sldMkLst>
          <pc:docMk/>
          <pc:sldMk cId="1009470712" sldId="275"/>
        </pc:sldMkLst>
        <pc:spChg chg="mod">
          <ac:chgData name="Tamas Ungi" userId="7230d4dec6058018" providerId="LiveId" clId="{FE906CEC-8B12-4359-B57B-571FE3BD65DB}" dt="2017-11-01T04:18:45.274" v="914" actId="1038"/>
          <ac:spMkLst>
            <pc:docMk/>
            <pc:sldMk cId="1009470712" sldId="275"/>
            <ac:spMk id="3" creationId="{00000000-0000-0000-0000-000000000000}"/>
          </ac:spMkLst>
        </pc:spChg>
        <pc:spChg chg="mod">
          <ac:chgData name="Tamas Ungi" userId="7230d4dec6058018" providerId="LiveId" clId="{FE906CEC-8B12-4359-B57B-571FE3BD65DB}" dt="2017-11-01T04:18:45.274" v="914" actId="1038"/>
          <ac:spMkLst>
            <pc:docMk/>
            <pc:sldMk cId="1009470712" sldId="275"/>
            <ac:spMk id="4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0:24.626" v="950" actId="1076"/>
          <ac:spMkLst>
            <pc:docMk/>
            <pc:sldMk cId="1009470712" sldId="275"/>
            <ac:spMk id="7" creationId="{00000000-0000-0000-0000-000000000000}"/>
          </ac:spMkLst>
        </pc:spChg>
        <pc:picChg chg="del">
          <ac:chgData name="Tamas Ungi" userId="7230d4dec6058018" providerId="LiveId" clId="{FE906CEC-8B12-4359-B57B-571FE3BD65DB}" dt="2017-11-01T04:18:14.104" v="899" actId="478"/>
          <ac:picMkLst>
            <pc:docMk/>
            <pc:sldMk cId="1009470712" sldId="275"/>
            <ac:picMk id="2" creationId="{00000000-0000-0000-0000-000000000000}"/>
          </ac:picMkLst>
        </pc:picChg>
        <pc:picChg chg="add mod ord">
          <ac:chgData name="Tamas Ungi" userId="7230d4dec6058018" providerId="LiveId" clId="{FE906CEC-8B12-4359-B57B-571FE3BD65DB}" dt="2017-11-01T04:18:45.274" v="914" actId="1038"/>
          <ac:picMkLst>
            <pc:docMk/>
            <pc:sldMk cId="1009470712" sldId="275"/>
            <ac:picMk id="5" creationId="{A28528F3-2480-4637-84D6-C9F057F3B342}"/>
          </ac:picMkLst>
        </pc:picChg>
        <pc:picChg chg="del mod">
          <ac:chgData name="Tamas Ungi" userId="7230d4dec6058018" providerId="LiveId" clId="{FE906CEC-8B12-4359-B57B-571FE3BD65DB}" dt="2017-11-01T04:20:05.409" v="943" actId="478"/>
          <ac:picMkLst>
            <pc:docMk/>
            <pc:sldMk cId="1009470712" sldId="275"/>
            <ac:picMk id="6" creationId="{00000000-0000-0000-0000-000000000000}"/>
          </ac:picMkLst>
        </pc:picChg>
        <pc:picChg chg="add mod ord modCrop">
          <ac:chgData name="Tamas Ungi" userId="7230d4dec6058018" providerId="LiveId" clId="{FE906CEC-8B12-4359-B57B-571FE3BD65DB}" dt="2017-11-01T04:20:26.740" v="951" actId="167"/>
          <ac:picMkLst>
            <pc:docMk/>
            <pc:sldMk cId="1009470712" sldId="275"/>
            <ac:picMk id="8" creationId="{682426AE-FCF1-49F3-A632-F99D927C4CA8}"/>
          </ac:picMkLst>
        </pc:picChg>
      </pc:sldChg>
      <pc:sldChg chg="addSp delSp modSp">
        <pc:chgData name="Tamas Ungi" userId="7230d4dec6058018" providerId="LiveId" clId="{FE906CEC-8B12-4359-B57B-571FE3BD65DB}" dt="2017-11-01T04:21:19.124" v="957" actId="1076"/>
        <pc:sldMkLst>
          <pc:docMk/>
          <pc:sldMk cId="2611353531" sldId="276"/>
        </pc:sldMkLst>
        <pc:spChg chg="mod">
          <ac:chgData name="Tamas Ungi" userId="7230d4dec6058018" providerId="LiveId" clId="{FE906CEC-8B12-4359-B57B-571FE3BD65DB}" dt="2017-11-01T04:21:14.565" v="955" actId="1076"/>
          <ac:spMkLst>
            <pc:docMk/>
            <pc:sldMk cId="2611353531" sldId="276"/>
            <ac:spMk id="4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1:16.397" v="956" actId="1076"/>
          <ac:spMkLst>
            <pc:docMk/>
            <pc:sldMk cId="2611353531" sldId="276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1:19.124" v="957" actId="1076"/>
          <ac:spMkLst>
            <pc:docMk/>
            <pc:sldMk cId="2611353531" sldId="276"/>
            <ac:spMk id="6" creationId="{00000000-0000-0000-0000-000000000000}"/>
          </ac:spMkLst>
        </pc:spChg>
        <pc:picChg chg="del">
          <ac:chgData name="Tamas Ungi" userId="7230d4dec6058018" providerId="LiveId" clId="{FE906CEC-8B12-4359-B57B-571FE3BD65DB}" dt="2017-11-01T04:21:05.764" v="952" actId="478"/>
          <ac:picMkLst>
            <pc:docMk/>
            <pc:sldMk cId="2611353531" sldId="276"/>
            <ac:picMk id="2" creationId="{00000000-0000-0000-0000-000000000000}"/>
          </ac:picMkLst>
        </pc:picChg>
        <pc:picChg chg="add ord">
          <ac:chgData name="Tamas Ungi" userId="7230d4dec6058018" providerId="LiveId" clId="{FE906CEC-8B12-4359-B57B-571FE3BD65DB}" dt="2017-11-01T04:21:09.138" v="954" actId="167"/>
          <ac:picMkLst>
            <pc:docMk/>
            <pc:sldMk cId="2611353531" sldId="276"/>
            <ac:picMk id="3" creationId="{C3CA9F80-799B-4733-BACA-8BDCC86EDCE7}"/>
          </ac:picMkLst>
        </pc:picChg>
      </pc:sldChg>
      <pc:sldChg chg="addSp delSp modSp">
        <pc:chgData name="Tamas Ungi" userId="7230d4dec6058018" providerId="LiveId" clId="{FE906CEC-8B12-4359-B57B-571FE3BD65DB}" dt="2017-11-01T04:23:32.177" v="1014" actId="1076"/>
        <pc:sldMkLst>
          <pc:docMk/>
          <pc:sldMk cId="539433954" sldId="277"/>
        </pc:sldMkLst>
        <pc:spChg chg="mod">
          <ac:chgData name="Tamas Ungi" userId="7230d4dec6058018" providerId="LiveId" clId="{FE906CEC-8B12-4359-B57B-571FE3BD65DB}" dt="2017-11-01T04:23:08.958" v="1008" actId="1076"/>
          <ac:spMkLst>
            <pc:docMk/>
            <pc:sldMk cId="539433954" sldId="277"/>
            <ac:spMk id="3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3:13.102" v="1009" actId="1076"/>
          <ac:spMkLst>
            <pc:docMk/>
            <pc:sldMk cId="539433954" sldId="277"/>
            <ac:spMk id="4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3:32.177" v="1014" actId="1076"/>
          <ac:spMkLst>
            <pc:docMk/>
            <pc:sldMk cId="539433954" sldId="277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3:28.116" v="1013" actId="1076"/>
          <ac:spMkLst>
            <pc:docMk/>
            <pc:sldMk cId="539433954" sldId="277"/>
            <ac:spMk id="6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3:05.660" v="1007" actId="1076"/>
          <ac:spMkLst>
            <pc:docMk/>
            <pc:sldMk cId="539433954" sldId="277"/>
            <ac:spMk id="7" creationId="{00000000-0000-0000-0000-000000000000}"/>
          </ac:spMkLst>
        </pc:spChg>
        <pc:picChg chg="del">
          <ac:chgData name="Tamas Ungi" userId="7230d4dec6058018" providerId="LiveId" clId="{FE906CEC-8B12-4359-B57B-571FE3BD65DB}" dt="2017-11-01T04:23:00.429" v="1004" actId="478"/>
          <ac:picMkLst>
            <pc:docMk/>
            <pc:sldMk cId="539433954" sldId="277"/>
            <ac:picMk id="2" creationId="{00000000-0000-0000-0000-000000000000}"/>
          </ac:picMkLst>
        </pc:picChg>
        <pc:picChg chg="add mod ord">
          <ac:chgData name="Tamas Ungi" userId="7230d4dec6058018" providerId="LiveId" clId="{FE906CEC-8B12-4359-B57B-571FE3BD65DB}" dt="2017-11-01T04:23:17.649" v="1011" actId="1076"/>
          <ac:picMkLst>
            <pc:docMk/>
            <pc:sldMk cId="539433954" sldId="277"/>
            <ac:picMk id="8" creationId="{82A6A4A6-EE94-41CA-918B-9CE1E7C9E9EA}"/>
          </ac:picMkLst>
        </pc:picChg>
      </pc:sldChg>
      <pc:sldChg chg="addSp delSp modSp">
        <pc:chgData name="Tamas Ungi" userId="7230d4dec6058018" providerId="LiveId" clId="{FE906CEC-8B12-4359-B57B-571FE3BD65DB}" dt="2017-11-01T04:29:03.301" v="1027" actId="14100"/>
        <pc:sldMkLst>
          <pc:docMk/>
          <pc:sldMk cId="2933035478" sldId="278"/>
        </pc:sldMkLst>
        <pc:spChg chg="mod">
          <ac:chgData name="Tamas Ungi" userId="7230d4dec6058018" providerId="LiveId" clId="{FE906CEC-8B12-4359-B57B-571FE3BD65DB}" dt="2017-11-01T04:29:03.301" v="1027" actId="14100"/>
          <ac:spMkLst>
            <pc:docMk/>
            <pc:sldMk cId="2933035478" sldId="278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8:53.067" v="1023" actId="1076"/>
          <ac:spMkLst>
            <pc:docMk/>
            <pc:sldMk cId="2933035478" sldId="278"/>
            <ac:spMk id="6" creationId="{00000000-0000-0000-0000-000000000000}"/>
          </ac:spMkLst>
        </pc:spChg>
        <pc:spChg chg="mod">
          <ac:chgData name="Tamas Ungi" userId="7230d4dec6058018" providerId="LiveId" clId="{FE906CEC-8B12-4359-B57B-571FE3BD65DB}" dt="2017-11-01T04:28:50.572" v="1022" actId="1076"/>
          <ac:spMkLst>
            <pc:docMk/>
            <pc:sldMk cId="2933035478" sldId="278"/>
            <ac:spMk id="7" creationId="{00000000-0000-0000-0000-000000000000}"/>
          </ac:spMkLst>
        </pc:spChg>
        <pc:picChg chg="add mod ord">
          <ac:chgData name="Tamas Ungi" userId="7230d4dec6058018" providerId="LiveId" clId="{FE906CEC-8B12-4359-B57B-571FE3BD65DB}" dt="2017-11-01T04:28:45.647" v="1020" actId="1076"/>
          <ac:picMkLst>
            <pc:docMk/>
            <pc:sldMk cId="2933035478" sldId="278"/>
            <ac:picMk id="2" creationId="{3EE58C7B-6DE1-481B-B75A-5577297A63FA}"/>
          </ac:picMkLst>
        </pc:picChg>
        <pc:picChg chg="del">
          <ac:chgData name="Tamas Ungi" userId="7230d4dec6058018" providerId="LiveId" clId="{FE906CEC-8B12-4359-B57B-571FE3BD65DB}" dt="2017-11-01T04:28:33.818" v="1015" actId="478"/>
          <ac:picMkLst>
            <pc:docMk/>
            <pc:sldMk cId="2933035478" sldId="278"/>
            <ac:picMk id="3" creationId="{00000000-0000-0000-0000-000000000000}"/>
          </ac:picMkLst>
        </pc:picChg>
      </pc:sldChg>
      <pc:sldChg chg="addSp modSp">
        <pc:chgData name="Tamas Ungi" userId="7230d4dec6058018" providerId="LiveId" clId="{FE906CEC-8B12-4359-B57B-571FE3BD65DB}" dt="2017-11-01T04:38:56.913" v="1048" actId="732"/>
        <pc:sldMkLst>
          <pc:docMk/>
          <pc:sldMk cId="3708965209" sldId="280"/>
        </pc:sldMkLst>
        <pc:spChg chg="mod">
          <ac:chgData name="Tamas Ungi" userId="7230d4dec6058018" providerId="LiveId" clId="{FE906CEC-8B12-4359-B57B-571FE3BD65DB}" dt="2017-11-01T04:38:34.719" v="1046" actId="1076"/>
          <ac:spMkLst>
            <pc:docMk/>
            <pc:sldMk cId="3708965209" sldId="280"/>
            <ac:spMk id="8" creationId="{00000000-0000-0000-0000-000000000000}"/>
          </ac:spMkLst>
        </pc:spChg>
        <pc:spChg chg="mod">
          <ac:chgData name="Tamas Ungi" userId="7230d4dec6058018" providerId="LiveId" clId="{FE906CEC-8B12-4359-B57B-571FE3BD65DB}" dt="2017-11-01T04:38:41.424" v="1047" actId="20577"/>
          <ac:spMkLst>
            <pc:docMk/>
            <pc:sldMk cId="3708965209" sldId="280"/>
            <ac:spMk id="12" creationId="{00000000-0000-0000-0000-000000000000}"/>
          </ac:spMkLst>
        </pc:spChg>
        <pc:spChg chg="add mod">
          <ac:chgData name="Tamas Ungi" userId="7230d4dec6058018" providerId="LiveId" clId="{FE906CEC-8B12-4359-B57B-571FE3BD65DB}" dt="2017-11-01T04:38:29.922" v="1045" actId="1076"/>
          <ac:spMkLst>
            <pc:docMk/>
            <pc:sldMk cId="3708965209" sldId="280"/>
            <ac:spMk id="13" creationId="{5E410C18-812E-4436-8BC8-3D5623CBFB46}"/>
          </ac:spMkLst>
        </pc:spChg>
        <pc:picChg chg="mod modCrop">
          <ac:chgData name="Tamas Ungi" userId="7230d4dec6058018" providerId="LiveId" clId="{FE906CEC-8B12-4359-B57B-571FE3BD65DB}" dt="2017-11-01T04:38:56.913" v="1048" actId="732"/>
          <ac:picMkLst>
            <pc:docMk/>
            <pc:sldMk cId="3708965209" sldId="280"/>
            <ac:picMk id="2" creationId="{00000000-0000-0000-0000-000000000000}"/>
          </ac:picMkLst>
        </pc:picChg>
      </pc:sldChg>
      <pc:sldChg chg="modSp">
        <pc:chgData name="Tamas Ungi" userId="7230d4dec6058018" providerId="LiveId" clId="{FE906CEC-8B12-4359-B57B-571FE3BD65DB}" dt="2017-11-01T04:39:14.971" v="1049" actId="732"/>
        <pc:sldMkLst>
          <pc:docMk/>
          <pc:sldMk cId="1222171254" sldId="282"/>
        </pc:sldMkLst>
        <pc:picChg chg="mod modCrop">
          <ac:chgData name="Tamas Ungi" userId="7230d4dec6058018" providerId="LiveId" clId="{FE906CEC-8B12-4359-B57B-571FE3BD65DB}" dt="2017-11-01T04:39:14.971" v="1049" actId="732"/>
          <ac:picMkLst>
            <pc:docMk/>
            <pc:sldMk cId="1222171254" sldId="282"/>
            <ac:picMk id="2" creationId="{00000000-0000-0000-0000-000000000000}"/>
          </ac:picMkLst>
        </pc:picChg>
      </pc:sldChg>
      <pc:sldChg chg="modSp">
        <pc:chgData name="Tamas Ungi" userId="7230d4dec6058018" providerId="LiveId" clId="{FE906CEC-8B12-4359-B57B-571FE3BD65DB}" dt="2017-11-01T04:44:52.987" v="1113" actId="732"/>
        <pc:sldMkLst>
          <pc:docMk/>
          <pc:sldMk cId="2392725023" sldId="283"/>
        </pc:sldMkLst>
        <pc:picChg chg="mod modCrop">
          <ac:chgData name="Tamas Ungi" userId="7230d4dec6058018" providerId="LiveId" clId="{FE906CEC-8B12-4359-B57B-571FE3BD65DB}" dt="2017-11-01T04:44:52.987" v="1113" actId="732"/>
          <ac:picMkLst>
            <pc:docMk/>
            <pc:sldMk cId="2392725023" sldId="283"/>
            <ac:picMk id="2" creationId="{00000000-0000-0000-0000-000000000000}"/>
          </ac:picMkLst>
        </pc:picChg>
      </pc:sldChg>
      <pc:sldChg chg="addSp delSp modSp">
        <pc:chgData name="Tamas Ungi" userId="7230d4dec6058018" providerId="LiveId" clId="{FE906CEC-8B12-4359-B57B-571FE3BD65DB}" dt="2017-11-01T05:01:50.846" v="1233" actId="1035"/>
        <pc:sldMkLst>
          <pc:docMk/>
          <pc:sldMk cId="1671190887" sldId="284"/>
        </pc:sldMkLst>
        <pc:spChg chg="mod">
          <ac:chgData name="Tamas Ungi" userId="7230d4dec6058018" providerId="LiveId" clId="{FE906CEC-8B12-4359-B57B-571FE3BD65DB}" dt="2017-11-01T04:41:44.871" v="1090" actId="1076"/>
          <ac:spMkLst>
            <pc:docMk/>
            <pc:sldMk cId="1671190887" sldId="284"/>
            <ac:spMk id="3" creationId="{00000000-0000-0000-0000-000000000000}"/>
          </ac:spMkLst>
        </pc:spChg>
        <pc:spChg chg="mod">
          <ac:chgData name="Tamas Ungi" userId="7230d4dec6058018" providerId="LiveId" clId="{FE906CEC-8B12-4359-B57B-571FE3BD65DB}" dt="2017-11-01T04:41:44.871" v="1090" actId="1076"/>
          <ac:spMkLst>
            <pc:docMk/>
            <pc:sldMk cId="1671190887" sldId="284"/>
            <ac:spMk id="4" creationId="{00000000-0000-0000-0000-000000000000}"/>
          </ac:spMkLst>
        </pc:spChg>
        <pc:spChg chg="mod">
          <ac:chgData name="Tamas Ungi" userId="7230d4dec6058018" providerId="LiveId" clId="{FE906CEC-8B12-4359-B57B-571FE3BD65DB}" dt="2017-11-01T04:41:38.689" v="1089" actId="1076"/>
          <ac:spMkLst>
            <pc:docMk/>
            <pc:sldMk cId="1671190887" sldId="284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41:33.959" v="1088" actId="1076"/>
          <ac:spMkLst>
            <pc:docMk/>
            <pc:sldMk cId="1671190887" sldId="284"/>
            <ac:spMk id="6" creationId="{00000000-0000-0000-0000-000000000000}"/>
          </ac:spMkLst>
        </pc:spChg>
        <pc:spChg chg="mod">
          <ac:chgData name="Tamas Ungi" userId="7230d4dec6058018" providerId="LiveId" clId="{FE906CEC-8B12-4359-B57B-571FE3BD65DB}" dt="2017-11-01T04:43:13.121" v="1107" actId="1076"/>
          <ac:spMkLst>
            <pc:docMk/>
            <pc:sldMk cId="1671190887" sldId="284"/>
            <ac:spMk id="8" creationId="{00000000-0000-0000-0000-000000000000}"/>
          </ac:spMkLst>
        </pc:spChg>
        <pc:spChg chg="mod">
          <ac:chgData name="Tamas Ungi" userId="7230d4dec6058018" providerId="LiveId" clId="{FE906CEC-8B12-4359-B57B-571FE3BD65DB}" dt="2017-11-01T04:43:13.121" v="1107" actId="1076"/>
          <ac:spMkLst>
            <pc:docMk/>
            <pc:sldMk cId="1671190887" sldId="284"/>
            <ac:spMk id="9" creationId="{00000000-0000-0000-0000-000000000000}"/>
          </ac:spMkLst>
        </pc:spChg>
        <pc:spChg chg="mod">
          <ac:chgData name="Tamas Ungi" userId="7230d4dec6058018" providerId="LiveId" clId="{FE906CEC-8B12-4359-B57B-571FE3BD65DB}" dt="2017-11-01T05:01:50.846" v="1233" actId="1035"/>
          <ac:spMkLst>
            <pc:docMk/>
            <pc:sldMk cId="1671190887" sldId="284"/>
            <ac:spMk id="11" creationId="{00000000-0000-0000-0000-000000000000}"/>
          </ac:spMkLst>
        </pc:spChg>
        <pc:picChg chg="del">
          <ac:chgData name="Tamas Ungi" userId="7230d4dec6058018" providerId="LiveId" clId="{FE906CEC-8B12-4359-B57B-571FE3BD65DB}" dt="2017-11-01T04:40:55.484" v="1050" actId="478"/>
          <ac:picMkLst>
            <pc:docMk/>
            <pc:sldMk cId="1671190887" sldId="284"/>
            <ac:picMk id="2" creationId="{00000000-0000-0000-0000-000000000000}"/>
          </ac:picMkLst>
        </pc:picChg>
        <pc:picChg chg="del">
          <ac:chgData name="Tamas Ungi" userId="7230d4dec6058018" providerId="LiveId" clId="{FE906CEC-8B12-4359-B57B-571FE3BD65DB}" dt="2017-11-01T04:42:27.084" v="1091" actId="478"/>
          <ac:picMkLst>
            <pc:docMk/>
            <pc:sldMk cId="1671190887" sldId="284"/>
            <ac:picMk id="7" creationId="{00000000-0000-0000-0000-000000000000}"/>
          </ac:picMkLst>
        </pc:picChg>
        <pc:picChg chg="del mod">
          <ac:chgData name="Tamas Ungi" userId="7230d4dec6058018" providerId="LiveId" clId="{FE906CEC-8B12-4359-B57B-571FE3BD65DB}" dt="2017-11-01T04:44:26.653" v="1108" actId="478"/>
          <ac:picMkLst>
            <pc:docMk/>
            <pc:sldMk cId="1671190887" sldId="284"/>
            <ac:picMk id="10" creationId="{00000000-0000-0000-0000-000000000000}"/>
          </ac:picMkLst>
        </pc:picChg>
        <pc:picChg chg="add mod ord modCrop">
          <ac:chgData name="Tamas Ungi" userId="7230d4dec6058018" providerId="LiveId" clId="{FE906CEC-8B12-4359-B57B-571FE3BD65DB}" dt="2017-11-01T05:01:02.812" v="1210" actId="732"/>
          <ac:picMkLst>
            <pc:docMk/>
            <pc:sldMk cId="1671190887" sldId="284"/>
            <ac:picMk id="12" creationId="{7D250618-3A54-446F-8B3D-D39D5DE083BD}"/>
          </ac:picMkLst>
        </pc:picChg>
        <pc:picChg chg="add mod ord modCrop">
          <ac:chgData name="Tamas Ungi" userId="7230d4dec6058018" providerId="LiveId" clId="{FE906CEC-8B12-4359-B57B-571FE3BD65DB}" dt="2017-11-01T04:42:49.947" v="1105" actId="1035"/>
          <ac:picMkLst>
            <pc:docMk/>
            <pc:sldMk cId="1671190887" sldId="284"/>
            <ac:picMk id="13" creationId="{FF978D72-07CD-489B-80AC-F644C6F44976}"/>
          </ac:picMkLst>
        </pc:picChg>
        <pc:picChg chg="add del mod ord">
          <ac:chgData name="Tamas Ungi" userId="7230d4dec6058018" providerId="LiveId" clId="{FE906CEC-8B12-4359-B57B-571FE3BD65DB}" dt="2017-11-01T05:01:34.325" v="1211" actId="478"/>
          <ac:picMkLst>
            <pc:docMk/>
            <pc:sldMk cId="1671190887" sldId="284"/>
            <ac:picMk id="14" creationId="{535C0DEB-3DC2-4C5F-9C6C-351E6FFA56BE}"/>
          </ac:picMkLst>
        </pc:picChg>
        <pc:picChg chg="add mod ord">
          <ac:chgData name="Tamas Ungi" userId="7230d4dec6058018" providerId="LiveId" clId="{FE906CEC-8B12-4359-B57B-571FE3BD65DB}" dt="2017-11-01T05:01:50.846" v="1233" actId="1035"/>
          <ac:picMkLst>
            <pc:docMk/>
            <pc:sldMk cId="1671190887" sldId="284"/>
            <ac:picMk id="15" creationId="{5EA1A2DF-C1BB-46A0-8706-28A8DA742C7F}"/>
          </ac:picMkLst>
        </pc:picChg>
      </pc:sldChg>
      <pc:sldChg chg="modSp">
        <pc:chgData name="Tamas Ungi" userId="7230d4dec6058018" providerId="LiveId" clId="{FE906CEC-8B12-4359-B57B-571FE3BD65DB}" dt="2017-11-01T04:46:03.631" v="1114" actId="1440"/>
        <pc:sldMkLst>
          <pc:docMk/>
          <pc:sldMk cId="2648165121" sldId="285"/>
        </pc:sldMkLst>
        <pc:picChg chg="mod">
          <ac:chgData name="Tamas Ungi" userId="7230d4dec6058018" providerId="LiveId" clId="{FE906CEC-8B12-4359-B57B-571FE3BD65DB}" dt="2017-11-01T04:46:03.631" v="1114" actId="1440"/>
          <ac:picMkLst>
            <pc:docMk/>
            <pc:sldMk cId="2648165121" sldId="285"/>
            <ac:picMk id="7" creationId="{00000000-0000-0000-0000-000000000000}"/>
          </ac:picMkLst>
        </pc:picChg>
      </pc:sldChg>
      <pc:sldChg chg="addSp delSp modSp">
        <pc:chgData name="Tamas Ungi" userId="7230d4dec6058018" providerId="LiveId" clId="{FE906CEC-8B12-4359-B57B-571FE3BD65DB}" dt="2017-11-01T04:48:13.730" v="1125" actId="1076"/>
        <pc:sldMkLst>
          <pc:docMk/>
          <pc:sldMk cId="2495089536" sldId="287"/>
        </pc:sldMkLst>
        <pc:spChg chg="mod">
          <ac:chgData name="Tamas Ungi" userId="7230d4dec6058018" providerId="LiveId" clId="{FE906CEC-8B12-4359-B57B-571FE3BD65DB}" dt="2017-11-01T04:47:48.454" v="1119" actId="1076"/>
          <ac:spMkLst>
            <pc:docMk/>
            <pc:sldMk cId="2495089536" sldId="287"/>
            <ac:spMk id="4" creationId="{00000000-0000-0000-0000-000000000000}"/>
          </ac:spMkLst>
        </pc:spChg>
        <pc:spChg chg="mod">
          <ac:chgData name="Tamas Ungi" userId="7230d4dec6058018" providerId="LiveId" clId="{FE906CEC-8B12-4359-B57B-571FE3BD65DB}" dt="2017-11-01T04:47:53.971" v="1120" actId="1076"/>
          <ac:spMkLst>
            <pc:docMk/>
            <pc:sldMk cId="2495089536" sldId="287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48:13.730" v="1125" actId="1076"/>
          <ac:spMkLst>
            <pc:docMk/>
            <pc:sldMk cId="2495089536" sldId="287"/>
            <ac:spMk id="6" creationId="{00000000-0000-0000-0000-000000000000}"/>
          </ac:spMkLst>
        </pc:spChg>
        <pc:spChg chg="del mod">
          <ac:chgData name="Tamas Ungi" userId="7230d4dec6058018" providerId="LiveId" clId="{FE906CEC-8B12-4359-B57B-571FE3BD65DB}" dt="2017-11-01T04:48:02.627" v="1123" actId="478"/>
          <ac:spMkLst>
            <pc:docMk/>
            <pc:sldMk cId="2495089536" sldId="287"/>
            <ac:spMk id="7" creationId="{00000000-0000-0000-0000-000000000000}"/>
          </ac:spMkLst>
        </pc:spChg>
        <pc:spChg chg="del">
          <ac:chgData name="Tamas Ungi" userId="7230d4dec6058018" providerId="LiveId" clId="{FE906CEC-8B12-4359-B57B-571FE3BD65DB}" dt="2017-11-01T04:48:06.027" v="1124" actId="478"/>
          <ac:spMkLst>
            <pc:docMk/>
            <pc:sldMk cId="2495089536" sldId="287"/>
            <ac:spMk id="8" creationId="{00000000-0000-0000-0000-000000000000}"/>
          </ac:spMkLst>
        </pc:spChg>
        <pc:spChg chg="del">
          <ac:chgData name="Tamas Ungi" userId="7230d4dec6058018" providerId="LiveId" clId="{FE906CEC-8B12-4359-B57B-571FE3BD65DB}" dt="2017-11-01T04:48:06.027" v="1124" actId="478"/>
          <ac:spMkLst>
            <pc:docMk/>
            <pc:sldMk cId="2495089536" sldId="287"/>
            <ac:spMk id="9" creationId="{00000000-0000-0000-0000-000000000000}"/>
          </ac:spMkLst>
        </pc:spChg>
        <pc:spChg chg="del">
          <ac:chgData name="Tamas Ungi" userId="7230d4dec6058018" providerId="LiveId" clId="{FE906CEC-8B12-4359-B57B-571FE3BD65DB}" dt="2017-11-01T04:48:06.027" v="1124" actId="478"/>
          <ac:spMkLst>
            <pc:docMk/>
            <pc:sldMk cId="2495089536" sldId="287"/>
            <ac:spMk id="10" creationId="{00000000-0000-0000-0000-000000000000}"/>
          </ac:spMkLst>
        </pc:spChg>
        <pc:picChg chg="del">
          <ac:chgData name="Tamas Ungi" userId="7230d4dec6058018" providerId="LiveId" clId="{FE906CEC-8B12-4359-B57B-571FE3BD65DB}" dt="2017-11-01T04:47:35.564" v="1115" actId="478"/>
          <ac:picMkLst>
            <pc:docMk/>
            <pc:sldMk cId="2495089536" sldId="287"/>
            <ac:picMk id="2" creationId="{00000000-0000-0000-0000-000000000000}"/>
          </ac:picMkLst>
        </pc:picChg>
        <pc:picChg chg="add ord">
          <ac:chgData name="Tamas Ungi" userId="7230d4dec6058018" providerId="LiveId" clId="{FE906CEC-8B12-4359-B57B-571FE3BD65DB}" dt="2017-11-01T04:47:38.734" v="1117" actId="167"/>
          <ac:picMkLst>
            <pc:docMk/>
            <pc:sldMk cId="2495089536" sldId="287"/>
            <ac:picMk id="11" creationId="{64B37108-33F2-4CB2-8323-D9C2358DB928}"/>
          </ac:picMkLst>
        </pc:picChg>
      </pc:sldChg>
      <pc:sldChg chg="del">
        <pc:chgData name="Tamas Ungi" userId="7230d4dec6058018" providerId="LiveId" clId="{FE906CEC-8B12-4359-B57B-571FE3BD65DB}" dt="2017-11-01T04:52:54.830" v="1172" actId="2696"/>
        <pc:sldMkLst>
          <pc:docMk/>
          <pc:sldMk cId="554617657" sldId="288"/>
        </pc:sldMkLst>
      </pc:sldChg>
      <pc:sldChg chg="modSp">
        <pc:chgData name="Tamas Ungi" userId="7230d4dec6058018" providerId="LiveId" clId="{FE906CEC-8B12-4359-B57B-571FE3BD65DB}" dt="2017-11-01T04:53:44.132" v="1177" actId="14861"/>
        <pc:sldMkLst>
          <pc:docMk/>
          <pc:sldMk cId="2985215917" sldId="289"/>
        </pc:sldMkLst>
        <pc:cxnChg chg="mod">
          <ac:chgData name="Tamas Ungi" userId="7230d4dec6058018" providerId="LiveId" clId="{FE906CEC-8B12-4359-B57B-571FE3BD65DB}" dt="2017-11-01T04:53:38.222" v="1176" actId="14861"/>
          <ac:cxnSpMkLst>
            <pc:docMk/>
            <pc:sldMk cId="2985215917" sldId="289"/>
            <ac:cxnSpMk id="11" creationId="{00000000-0000-0000-0000-000000000000}"/>
          </ac:cxnSpMkLst>
        </pc:cxnChg>
        <pc:cxnChg chg="mod">
          <ac:chgData name="Tamas Ungi" userId="7230d4dec6058018" providerId="LiveId" clId="{FE906CEC-8B12-4359-B57B-571FE3BD65DB}" dt="2017-11-01T04:53:44.132" v="1177" actId="14861"/>
          <ac:cxnSpMkLst>
            <pc:docMk/>
            <pc:sldMk cId="2985215917" sldId="289"/>
            <ac:cxnSpMk id="12" creationId="{00000000-0000-0000-0000-000000000000}"/>
          </ac:cxnSpMkLst>
        </pc:cxnChg>
      </pc:sldChg>
      <pc:sldChg chg="addSp delSp modSp add del">
        <pc:chgData name="Tamas Ungi" userId="7230d4dec6058018" providerId="LiveId" clId="{FE906CEC-8B12-4359-B57B-571FE3BD65DB}" dt="2017-11-01T04:58:58.759" v="1208" actId="1076"/>
        <pc:sldMkLst>
          <pc:docMk/>
          <pc:sldMk cId="22804812" sldId="292"/>
        </pc:sldMkLst>
        <pc:spChg chg="mod">
          <ac:chgData name="Tamas Ungi" userId="7230d4dec6058018" providerId="LiveId" clId="{FE906CEC-8B12-4359-B57B-571FE3BD65DB}" dt="2017-11-01T04:58:48.460" v="1207" actId="1076"/>
          <ac:spMkLst>
            <pc:docMk/>
            <pc:sldMk cId="22804812" sldId="292"/>
            <ac:spMk id="3" creationId="{00000000-0000-0000-0000-000000000000}"/>
          </ac:spMkLst>
        </pc:spChg>
        <pc:spChg chg="mod">
          <ac:chgData name="Tamas Ungi" userId="7230d4dec6058018" providerId="LiveId" clId="{FE906CEC-8B12-4359-B57B-571FE3BD65DB}" dt="2017-11-01T04:58:42.520" v="1206" actId="1076"/>
          <ac:spMkLst>
            <pc:docMk/>
            <pc:sldMk cId="22804812" sldId="292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58:58.759" v="1208" actId="1076"/>
          <ac:spMkLst>
            <pc:docMk/>
            <pc:sldMk cId="22804812" sldId="292"/>
            <ac:spMk id="6" creationId="{00000000-0000-0000-0000-000000000000}"/>
          </ac:spMkLst>
        </pc:spChg>
        <pc:spChg chg="add mod">
          <ac:chgData name="Tamas Ungi" userId="7230d4dec6058018" providerId="LiveId" clId="{FE906CEC-8B12-4359-B57B-571FE3BD65DB}" dt="2017-11-01T04:58:39.183" v="1205" actId="1076"/>
          <ac:spMkLst>
            <pc:docMk/>
            <pc:sldMk cId="22804812" sldId="292"/>
            <ac:spMk id="7" creationId="{4AE72210-E090-4EFA-BBE8-BBDEA49FA084}"/>
          </ac:spMkLst>
        </pc:spChg>
        <pc:picChg chg="add del ord">
          <ac:chgData name="Tamas Ungi" userId="7230d4dec6058018" providerId="LiveId" clId="{FE906CEC-8B12-4359-B57B-571FE3BD65DB}" dt="2017-11-01T04:58:31.680" v="1202" actId="478"/>
          <ac:picMkLst>
            <pc:docMk/>
            <pc:sldMk cId="22804812" sldId="292"/>
            <ac:picMk id="2" creationId="{8E4B519F-91D5-4F3E-9F80-346CA6244D61}"/>
          </ac:picMkLst>
        </pc:picChg>
        <pc:picChg chg="del">
          <ac:chgData name="Tamas Ungi" userId="7230d4dec6058018" providerId="LiveId" clId="{FE906CEC-8B12-4359-B57B-571FE3BD65DB}" dt="2017-11-01T04:57:33.520" v="1186" actId="478"/>
          <ac:picMkLst>
            <pc:docMk/>
            <pc:sldMk cId="22804812" sldId="292"/>
            <ac:picMk id="4" creationId="{00000000-0000-0000-0000-000000000000}"/>
          </ac:picMkLst>
        </pc:picChg>
        <pc:picChg chg="add ord">
          <ac:chgData name="Tamas Ungi" userId="7230d4dec6058018" providerId="LiveId" clId="{FE906CEC-8B12-4359-B57B-571FE3BD65DB}" dt="2017-11-01T04:58:34.137" v="1204" actId="167"/>
          <ac:picMkLst>
            <pc:docMk/>
            <pc:sldMk cId="22804812" sldId="292"/>
            <ac:picMk id="8" creationId="{4A801A72-31A6-44AA-86C5-4023EED8DF3C}"/>
          </ac:picMkLst>
        </pc:picChg>
      </pc:sldChg>
      <pc:sldChg chg="addSp delSp modSp">
        <pc:chgData name="Tamas Ungi" userId="7230d4dec6058018" providerId="LiveId" clId="{FE906CEC-8B12-4359-B57B-571FE3BD65DB}" dt="2017-11-01T05:05:01.656" v="1259" actId="20577"/>
        <pc:sldMkLst>
          <pc:docMk/>
          <pc:sldMk cId="328554748" sldId="296"/>
        </pc:sldMkLst>
        <pc:spChg chg="mod">
          <ac:chgData name="Tamas Ungi" userId="7230d4dec6058018" providerId="LiveId" clId="{FE906CEC-8B12-4359-B57B-571FE3BD65DB}" dt="2017-11-01T05:04:45.558" v="1250" actId="1076"/>
          <ac:spMkLst>
            <pc:docMk/>
            <pc:sldMk cId="328554748" sldId="296"/>
            <ac:spMk id="3" creationId="{00000000-0000-0000-0000-000000000000}"/>
          </ac:spMkLst>
        </pc:spChg>
        <pc:spChg chg="mod">
          <ac:chgData name="Tamas Ungi" userId="7230d4dec6058018" providerId="LiveId" clId="{FE906CEC-8B12-4359-B57B-571FE3BD65DB}" dt="2017-11-01T05:04:43.799" v="1249" actId="1076"/>
          <ac:spMkLst>
            <pc:docMk/>
            <pc:sldMk cId="328554748" sldId="296"/>
            <ac:spMk id="4" creationId="{00000000-0000-0000-0000-000000000000}"/>
          </ac:spMkLst>
        </pc:spChg>
        <pc:spChg chg="mod">
          <ac:chgData name="Tamas Ungi" userId="7230d4dec6058018" providerId="LiveId" clId="{FE906CEC-8B12-4359-B57B-571FE3BD65DB}" dt="2017-11-01T05:04:05.747" v="1244" actId="1076"/>
          <ac:spMkLst>
            <pc:docMk/>
            <pc:sldMk cId="328554748" sldId="296"/>
            <ac:spMk id="6" creationId="{00000000-0000-0000-0000-000000000000}"/>
          </ac:spMkLst>
        </pc:spChg>
        <pc:spChg chg="del">
          <ac:chgData name="Tamas Ungi" userId="7230d4dec6058018" providerId="LiveId" clId="{FE906CEC-8B12-4359-B57B-571FE3BD65DB}" dt="2017-11-01T05:04:12.316" v="1245" actId="478"/>
          <ac:spMkLst>
            <pc:docMk/>
            <pc:sldMk cId="328554748" sldId="296"/>
            <ac:spMk id="7" creationId="{00000000-0000-0000-0000-000000000000}"/>
          </ac:spMkLst>
        </pc:spChg>
        <pc:spChg chg="add mod">
          <ac:chgData name="Tamas Ungi" userId="7230d4dec6058018" providerId="LiveId" clId="{FE906CEC-8B12-4359-B57B-571FE3BD65DB}" dt="2017-11-01T05:05:01.656" v="1259" actId="20577"/>
          <ac:spMkLst>
            <pc:docMk/>
            <pc:sldMk cId="328554748" sldId="296"/>
            <ac:spMk id="10" creationId="{993CD700-2C0C-47EA-BF9F-C431DC66F042}"/>
          </ac:spMkLst>
        </pc:spChg>
        <pc:picChg chg="del mod ord modCrop">
          <ac:chgData name="Tamas Ungi" userId="7230d4dec6058018" providerId="LiveId" clId="{FE906CEC-8B12-4359-B57B-571FE3BD65DB}" dt="2017-11-01T05:04:36.903" v="1246" actId="478"/>
          <ac:picMkLst>
            <pc:docMk/>
            <pc:sldMk cId="328554748" sldId="296"/>
            <ac:picMk id="2" creationId="{00000000-0000-0000-0000-000000000000}"/>
          </ac:picMkLst>
        </pc:picChg>
        <pc:picChg chg="add mod ord">
          <ac:chgData name="Tamas Ungi" userId="7230d4dec6058018" providerId="LiveId" clId="{FE906CEC-8B12-4359-B57B-571FE3BD65DB}" dt="2017-11-01T05:03:57.875" v="1242" actId="167"/>
          <ac:picMkLst>
            <pc:docMk/>
            <pc:sldMk cId="328554748" sldId="296"/>
            <ac:picMk id="8" creationId="{FE9C71D5-8BC1-4F91-B59F-2184A92386BE}"/>
          </ac:picMkLst>
        </pc:picChg>
        <pc:picChg chg="add ord">
          <ac:chgData name="Tamas Ungi" userId="7230d4dec6058018" providerId="LiveId" clId="{FE906CEC-8B12-4359-B57B-571FE3BD65DB}" dt="2017-11-01T05:04:39.563" v="1248" actId="167"/>
          <ac:picMkLst>
            <pc:docMk/>
            <pc:sldMk cId="328554748" sldId="296"/>
            <ac:picMk id="9" creationId="{2D9ADC57-0BB1-41BC-AC96-C808A0A12504}"/>
          </ac:picMkLst>
        </pc:picChg>
      </pc:sldChg>
      <pc:sldChg chg="addSp delSp modSp">
        <pc:chgData name="Tamas Ungi" userId="7230d4dec6058018" providerId="LiveId" clId="{FE906CEC-8B12-4359-B57B-571FE3BD65DB}" dt="2017-11-01T05:05:45.847" v="1265" actId="1076"/>
        <pc:sldMkLst>
          <pc:docMk/>
          <pc:sldMk cId="1413154236" sldId="297"/>
        </pc:sldMkLst>
        <pc:spChg chg="mod">
          <ac:chgData name="Tamas Ungi" userId="7230d4dec6058018" providerId="LiveId" clId="{FE906CEC-8B12-4359-B57B-571FE3BD65DB}" dt="2017-11-01T05:05:45.847" v="1265" actId="1076"/>
          <ac:spMkLst>
            <pc:docMk/>
            <pc:sldMk cId="1413154236" sldId="297"/>
            <ac:spMk id="3" creationId="{00000000-0000-0000-0000-000000000000}"/>
          </ac:spMkLst>
        </pc:spChg>
        <pc:spChg chg="mod">
          <ac:chgData name="Tamas Ungi" userId="7230d4dec6058018" providerId="LiveId" clId="{FE906CEC-8B12-4359-B57B-571FE3BD65DB}" dt="2017-11-01T05:05:43.913" v="1264" actId="1076"/>
          <ac:spMkLst>
            <pc:docMk/>
            <pc:sldMk cId="1413154236" sldId="297"/>
            <ac:spMk id="4" creationId="{00000000-0000-0000-0000-000000000000}"/>
          </ac:spMkLst>
        </pc:spChg>
        <pc:picChg chg="del">
          <ac:chgData name="Tamas Ungi" userId="7230d4dec6058018" providerId="LiveId" clId="{FE906CEC-8B12-4359-B57B-571FE3BD65DB}" dt="2017-11-01T05:05:35.789" v="1260" actId="478"/>
          <ac:picMkLst>
            <pc:docMk/>
            <pc:sldMk cId="1413154236" sldId="297"/>
            <ac:picMk id="2" creationId="{00000000-0000-0000-0000-000000000000}"/>
          </ac:picMkLst>
        </pc:picChg>
        <pc:picChg chg="add ord">
          <ac:chgData name="Tamas Ungi" userId="7230d4dec6058018" providerId="LiveId" clId="{FE906CEC-8B12-4359-B57B-571FE3BD65DB}" dt="2017-11-01T05:05:38.679" v="1262" actId="167"/>
          <ac:picMkLst>
            <pc:docMk/>
            <pc:sldMk cId="1413154236" sldId="297"/>
            <ac:picMk id="5" creationId="{D4DF2696-B9D9-4972-99D9-AB6E2072601C}"/>
          </ac:picMkLst>
        </pc:picChg>
      </pc:sldChg>
      <pc:sldChg chg="modSp">
        <pc:chgData name="Tamas Ungi" userId="7230d4dec6058018" providerId="LiveId" clId="{FE906CEC-8B12-4359-B57B-571FE3BD65DB}" dt="2017-11-01T05:06:11.241" v="1267" actId="1076"/>
        <pc:sldMkLst>
          <pc:docMk/>
          <pc:sldMk cId="1285668731" sldId="298"/>
        </pc:sldMkLst>
        <pc:spChg chg="mod">
          <ac:chgData name="Tamas Ungi" userId="7230d4dec6058018" providerId="LiveId" clId="{FE906CEC-8B12-4359-B57B-571FE3BD65DB}" dt="2017-11-01T05:06:11.241" v="1267" actId="1076"/>
          <ac:spMkLst>
            <pc:docMk/>
            <pc:sldMk cId="1285668731" sldId="298"/>
            <ac:spMk id="3" creationId="{00000000-0000-0000-0000-000000000000}"/>
          </ac:spMkLst>
        </pc:spChg>
        <pc:spChg chg="mod">
          <ac:chgData name="Tamas Ungi" userId="7230d4dec6058018" providerId="LiveId" clId="{FE906CEC-8B12-4359-B57B-571FE3BD65DB}" dt="2017-11-01T05:06:11.241" v="1267" actId="1076"/>
          <ac:spMkLst>
            <pc:docMk/>
            <pc:sldMk cId="1285668731" sldId="298"/>
            <ac:spMk id="4" creationId="{00000000-0000-0000-0000-000000000000}"/>
          </ac:spMkLst>
        </pc:spChg>
        <pc:spChg chg="mod">
          <ac:chgData name="Tamas Ungi" userId="7230d4dec6058018" providerId="LiveId" clId="{FE906CEC-8B12-4359-B57B-571FE3BD65DB}" dt="2017-11-01T05:06:11.241" v="1267" actId="1076"/>
          <ac:spMkLst>
            <pc:docMk/>
            <pc:sldMk cId="1285668731" sldId="298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5:06:11.241" v="1267" actId="1076"/>
          <ac:spMkLst>
            <pc:docMk/>
            <pc:sldMk cId="1285668731" sldId="298"/>
            <ac:spMk id="6" creationId="{00000000-0000-0000-0000-000000000000}"/>
          </ac:spMkLst>
        </pc:spChg>
        <pc:spChg chg="mod">
          <ac:chgData name="Tamas Ungi" userId="7230d4dec6058018" providerId="LiveId" clId="{FE906CEC-8B12-4359-B57B-571FE3BD65DB}" dt="2017-11-01T05:06:11.241" v="1267" actId="1076"/>
          <ac:spMkLst>
            <pc:docMk/>
            <pc:sldMk cId="1285668731" sldId="298"/>
            <ac:spMk id="7" creationId="{00000000-0000-0000-0000-000000000000}"/>
          </ac:spMkLst>
        </pc:spChg>
        <pc:picChg chg="mod modCrop">
          <ac:chgData name="Tamas Ungi" userId="7230d4dec6058018" providerId="LiveId" clId="{FE906CEC-8B12-4359-B57B-571FE3BD65DB}" dt="2017-11-01T05:06:11.241" v="1267" actId="1076"/>
          <ac:picMkLst>
            <pc:docMk/>
            <pc:sldMk cId="1285668731" sldId="298"/>
            <ac:picMk id="2" creationId="{00000000-0000-0000-0000-000000000000}"/>
          </ac:picMkLst>
        </pc:picChg>
      </pc:sldChg>
      <pc:sldChg chg="modSp ord">
        <pc:chgData name="Tamas Ungi" userId="7230d4dec6058018" providerId="LiveId" clId="{FE906CEC-8B12-4359-B57B-571FE3BD65DB}" dt="2017-11-01T04:11:58.472" v="883" actId="27636"/>
        <pc:sldMkLst>
          <pc:docMk/>
          <pc:sldMk cId="1240645434" sldId="299"/>
        </pc:sldMkLst>
        <pc:spChg chg="mod">
          <ac:chgData name="Tamas Ungi" userId="7230d4dec6058018" providerId="LiveId" clId="{FE906CEC-8B12-4359-B57B-571FE3BD65DB}" dt="2017-11-01T04:11:58.472" v="883" actId="27636"/>
          <ac:spMkLst>
            <pc:docMk/>
            <pc:sldMk cId="1240645434" sldId="299"/>
            <ac:spMk id="3" creationId="{00000000-0000-0000-0000-000000000000}"/>
          </ac:spMkLst>
        </pc:spChg>
      </pc:sldChg>
      <pc:sldChg chg="del">
        <pc:chgData name="Tamas Ungi" userId="7230d4dec6058018" providerId="LiveId" clId="{FE906CEC-8B12-4359-B57B-571FE3BD65DB}" dt="2017-11-01T05:06:22.764" v="1268" actId="2696"/>
        <pc:sldMkLst>
          <pc:docMk/>
          <pc:sldMk cId="288292157" sldId="302"/>
        </pc:sldMkLst>
      </pc:sldChg>
      <pc:sldChg chg="addSp modSp">
        <pc:chgData name="Tamas Ungi" userId="7230d4dec6058018" providerId="LiveId" clId="{FE906CEC-8B12-4359-B57B-571FE3BD65DB}" dt="2017-11-01T04:03:39.976" v="389" actId="1076"/>
        <pc:sldMkLst>
          <pc:docMk/>
          <pc:sldMk cId="1855348022" sldId="305"/>
        </pc:sldMkLst>
        <pc:spChg chg="mod">
          <ac:chgData name="Tamas Ungi" userId="7230d4dec6058018" providerId="LiveId" clId="{FE906CEC-8B12-4359-B57B-571FE3BD65DB}" dt="2017-11-01T03:56:32.771" v="302" actId="20577"/>
          <ac:spMkLst>
            <pc:docMk/>
            <pc:sldMk cId="1855348022" sldId="305"/>
            <ac:spMk id="2" creationId="{00000000-0000-0000-0000-000000000000}"/>
          </ac:spMkLst>
        </pc:spChg>
        <pc:spChg chg="add mod">
          <ac:chgData name="Tamas Ungi" userId="7230d4dec6058018" providerId="LiveId" clId="{FE906CEC-8B12-4359-B57B-571FE3BD65DB}" dt="2017-11-01T04:03:37.475" v="388" actId="1076"/>
          <ac:spMkLst>
            <pc:docMk/>
            <pc:sldMk cId="1855348022" sldId="305"/>
            <ac:spMk id="3" creationId="{2DD5D77C-7E14-45B5-BD21-EE2C1CC15D33}"/>
          </ac:spMkLst>
        </pc:spChg>
        <pc:spChg chg="mod">
          <ac:chgData name="Tamas Ungi" userId="7230d4dec6058018" providerId="LiveId" clId="{FE906CEC-8B12-4359-B57B-571FE3BD65DB}" dt="2017-11-01T04:03:33.880" v="387" actId="1036"/>
          <ac:spMkLst>
            <pc:docMk/>
            <pc:sldMk cId="1855348022" sldId="305"/>
            <ac:spMk id="13" creationId="{00000000-0000-0000-0000-000000000000}"/>
          </ac:spMkLst>
        </pc:spChg>
        <pc:spChg chg="mod">
          <ac:chgData name="Tamas Ungi" userId="7230d4dec6058018" providerId="LiveId" clId="{FE906CEC-8B12-4359-B57B-571FE3BD65DB}" dt="2017-11-01T04:03:33.880" v="387" actId="1036"/>
          <ac:spMkLst>
            <pc:docMk/>
            <pc:sldMk cId="1855348022" sldId="305"/>
            <ac:spMk id="15" creationId="{00000000-0000-0000-0000-000000000000}"/>
          </ac:spMkLst>
        </pc:spChg>
        <pc:spChg chg="mod">
          <ac:chgData name="Tamas Ungi" userId="7230d4dec6058018" providerId="LiveId" clId="{FE906CEC-8B12-4359-B57B-571FE3BD65DB}" dt="2017-11-01T03:54:33.095" v="228" actId="20577"/>
          <ac:spMkLst>
            <pc:docMk/>
            <pc:sldMk cId="1855348022" sldId="305"/>
            <ac:spMk id="16" creationId="{5EFB961C-7751-495D-95A3-5172D42B627C}"/>
          </ac:spMkLst>
        </pc:spChg>
        <pc:spChg chg="add mod">
          <ac:chgData name="Tamas Ungi" userId="7230d4dec6058018" providerId="LiveId" clId="{FE906CEC-8B12-4359-B57B-571FE3BD65DB}" dt="2017-11-01T03:54:34.963" v="229" actId="20577"/>
          <ac:spMkLst>
            <pc:docMk/>
            <pc:sldMk cId="1855348022" sldId="305"/>
            <ac:spMk id="17" creationId="{AC4A864A-91A9-48B0-B42B-AC9C72AA6162}"/>
          </ac:spMkLst>
        </pc:spChg>
        <pc:spChg chg="add mod">
          <ac:chgData name="Tamas Ungi" userId="7230d4dec6058018" providerId="LiveId" clId="{FE906CEC-8B12-4359-B57B-571FE3BD65DB}" dt="2017-11-01T03:54:36.867" v="230" actId="20577"/>
          <ac:spMkLst>
            <pc:docMk/>
            <pc:sldMk cId="1855348022" sldId="305"/>
            <ac:spMk id="18" creationId="{50754C2F-FABF-4B51-BD9E-05EA9E5C09CC}"/>
          </ac:spMkLst>
        </pc:spChg>
        <pc:picChg chg="add mod">
          <ac:chgData name="Tamas Ungi" userId="7230d4dec6058018" providerId="LiveId" clId="{FE906CEC-8B12-4359-B57B-571FE3BD65DB}" dt="2017-11-01T04:03:39.976" v="389" actId="1076"/>
          <ac:picMkLst>
            <pc:docMk/>
            <pc:sldMk cId="1855348022" sldId="305"/>
            <ac:picMk id="4" creationId="{82B38A1D-9385-4585-8634-30F68C408698}"/>
          </ac:picMkLst>
        </pc:picChg>
        <pc:picChg chg="mod modCrop">
          <ac:chgData name="Tamas Ungi" userId="7230d4dec6058018" providerId="LiveId" clId="{FE906CEC-8B12-4359-B57B-571FE3BD65DB}" dt="2017-11-01T03:55:14.905" v="271" actId="732"/>
          <ac:picMkLst>
            <pc:docMk/>
            <pc:sldMk cId="1855348022" sldId="305"/>
            <ac:picMk id="5" creationId="{00000000-0000-0000-0000-000000000000}"/>
          </ac:picMkLst>
        </pc:picChg>
        <pc:picChg chg="mod">
          <ac:chgData name="Tamas Ungi" userId="7230d4dec6058018" providerId="LiveId" clId="{FE906CEC-8B12-4359-B57B-571FE3BD65DB}" dt="2017-11-01T03:54:19.567" v="212" actId="1037"/>
          <ac:picMkLst>
            <pc:docMk/>
            <pc:sldMk cId="1855348022" sldId="305"/>
            <ac:picMk id="8" creationId="{00000000-0000-0000-0000-000000000000}"/>
          </ac:picMkLst>
        </pc:picChg>
        <pc:picChg chg="mod">
          <ac:chgData name="Tamas Ungi" userId="7230d4dec6058018" providerId="LiveId" clId="{FE906CEC-8B12-4359-B57B-571FE3BD65DB}" dt="2017-11-01T03:54:25.232" v="227" actId="1038"/>
          <ac:picMkLst>
            <pc:docMk/>
            <pc:sldMk cId="1855348022" sldId="305"/>
            <ac:picMk id="10" creationId="{00000000-0000-0000-0000-000000000000}"/>
          </ac:picMkLst>
        </pc:picChg>
        <pc:picChg chg="mod">
          <ac:chgData name="Tamas Ungi" userId="7230d4dec6058018" providerId="LiveId" clId="{FE906CEC-8B12-4359-B57B-571FE3BD65DB}" dt="2017-11-01T03:53:42.700" v="185" actId="1076"/>
          <ac:picMkLst>
            <pc:docMk/>
            <pc:sldMk cId="1855348022" sldId="305"/>
            <ac:picMk id="11" creationId="{00000000-0000-0000-0000-000000000000}"/>
          </ac:picMkLst>
        </pc:picChg>
        <pc:picChg chg="mod">
          <ac:chgData name="Tamas Ungi" userId="7230d4dec6058018" providerId="LiveId" clId="{FE906CEC-8B12-4359-B57B-571FE3BD65DB}" dt="2017-11-01T04:03:33.880" v="387" actId="1036"/>
          <ac:picMkLst>
            <pc:docMk/>
            <pc:sldMk cId="1855348022" sldId="305"/>
            <ac:picMk id="12" creationId="{00000000-0000-0000-0000-000000000000}"/>
          </ac:picMkLst>
        </pc:picChg>
        <pc:picChg chg="mod">
          <ac:chgData name="Tamas Ungi" userId="7230d4dec6058018" providerId="LiveId" clId="{FE906CEC-8B12-4359-B57B-571FE3BD65DB}" dt="2017-11-01T04:03:33.880" v="387" actId="1036"/>
          <ac:picMkLst>
            <pc:docMk/>
            <pc:sldMk cId="1855348022" sldId="305"/>
            <ac:picMk id="14" creationId="{00000000-0000-0000-0000-000000000000}"/>
          </ac:picMkLst>
        </pc:picChg>
      </pc:sldChg>
      <pc:sldChg chg="modSp">
        <pc:chgData name="Tamas Ungi" userId="7230d4dec6058018" providerId="LiveId" clId="{FE906CEC-8B12-4359-B57B-571FE3BD65DB}" dt="2017-11-01T03:50:03.917" v="118" actId="6549"/>
        <pc:sldMkLst>
          <pc:docMk/>
          <pc:sldMk cId="3975906875" sldId="309"/>
        </pc:sldMkLst>
        <pc:spChg chg="mod">
          <ac:chgData name="Tamas Ungi" userId="7230d4dec6058018" providerId="LiveId" clId="{FE906CEC-8B12-4359-B57B-571FE3BD65DB}" dt="2017-11-01T03:50:03.917" v="118" actId="6549"/>
          <ac:spMkLst>
            <pc:docMk/>
            <pc:sldMk cId="3975906875" sldId="309"/>
            <ac:spMk id="3" creationId="{7E82D447-67D2-4631-9E74-5434089CEEEB}"/>
          </ac:spMkLst>
        </pc:spChg>
      </pc:sldChg>
      <pc:sldChg chg="modSp">
        <pc:chgData name="Tamas Ungi" userId="7230d4dec6058018" providerId="LiveId" clId="{FE906CEC-8B12-4359-B57B-571FE3BD65DB}" dt="2017-11-01T04:04:51.653" v="421" actId="20577"/>
        <pc:sldMkLst>
          <pc:docMk/>
          <pc:sldMk cId="123075184" sldId="310"/>
        </pc:sldMkLst>
        <pc:spChg chg="mod">
          <ac:chgData name="Tamas Ungi" userId="7230d4dec6058018" providerId="LiveId" clId="{FE906CEC-8B12-4359-B57B-571FE3BD65DB}" dt="2017-11-01T04:04:51.653" v="421" actId="20577"/>
          <ac:spMkLst>
            <pc:docMk/>
            <pc:sldMk cId="123075184" sldId="310"/>
            <ac:spMk id="2" creationId="{498DFD45-5BFC-4106-9ADC-19F2BE2D0DE9}"/>
          </ac:spMkLst>
        </pc:spChg>
      </pc:sldChg>
      <pc:sldChg chg="addSp modSp">
        <pc:chgData name="Tamas Ungi" userId="7230d4dec6058018" providerId="LiveId" clId="{FE906CEC-8B12-4359-B57B-571FE3BD65DB}" dt="2017-11-01T03:59:56.798" v="332" actId="14100"/>
        <pc:sldMkLst>
          <pc:docMk/>
          <pc:sldMk cId="1924074211" sldId="313"/>
        </pc:sldMkLst>
        <pc:spChg chg="mod">
          <ac:chgData name="Tamas Ungi" userId="7230d4dec6058018" providerId="LiveId" clId="{FE906CEC-8B12-4359-B57B-571FE3BD65DB}" dt="2017-11-01T03:57:37.238" v="311" actId="20577"/>
          <ac:spMkLst>
            <pc:docMk/>
            <pc:sldMk cId="1924074211" sldId="313"/>
            <ac:spMk id="3" creationId="{EBC63EE6-FC4F-46C4-9521-5F6D78F27C91}"/>
          </ac:spMkLst>
        </pc:spChg>
        <pc:picChg chg="mod">
          <ac:chgData name="Tamas Ungi" userId="7230d4dec6058018" providerId="LiveId" clId="{FE906CEC-8B12-4359-B57B-571FE3BD65DB}" dt="2017-11-01T03:57:30.160" v="308" actId="14100"/>
          <ac:picMkLst>
            <pc:docMk/>
            <pc:sldMk cId="1924074211" sldId="313"/>
            <ac:picMk id="4" creationId="{7C5C9AB9-7467-44E6-BBC8-E6185E687E33}"/>
          </ac:picMkLst>
        </pc:picChg>
        <pc:picChg chg="add mod">
          <ac:chgData name="Tamas Ungi" userId="7230d4dec6058018" providerId="LiveId" clId="{FE906CEC-8B12-4359-B57B-571FE3BD65DB}" dt="2017-11-01T03:59:26.658" v="326" actId="14100"/>
          <ac:picMkLst>
            <pc:docMk/>
            <pc:sldMk cId="1924074211" sldId="313"/>
            <ac:picMk id="5" creationId="{79C0F1D4-9BDC-44CA-B163-FF974E40EE17}"/>
          </ac:picMkLst>
        </pc:picChg>
        <pc:cxnChg chg="add mod">
          <ac:chgData name="Tamas Ungi" userId="7230d4dec6058018" providerId="LiveId" clId="{FE906CEC-8B12-4359-B57B-571FE3BD65DB}" dt="2017-11-01T03:59:36.607" v="328" actId="14100"/>
          <ac:cxnSpMkLst>
            <pc:docMk/>
            <pc:sldMk cId="1924074211" sldId="313"/>
            <ac:cxnSpMk id="7" creationId="{322AF053-F398-4A3A-AABB-18D652D1068B}"/>
          </ac:cxnSpMkLst>
        </pc:cxnChg>
        <pc:cxnChg chg="add mod">
          <ac:chgData name="Tamas Ungi" userId="7230d4dec6058018" providerId="LiveId" clId="{FE906CEC-8B12-4359-B57B-571FE3BD65DB}" dt="2017-11-01T03:59:56.798" v="332" actId="14100"/>
          <ac:cxnSpMkLst>
            <pc:docMk/>
            <pc:sldMk cId="1924074211" sldId="313"/>
            <ac:cxnSpMk id="9" creationId="{A46693B2-DDFC-495B-A408-18964E2E7A8F}"/>
          </ac:cxnSpMkLst>
        </pc:cxnChg>
      </pc:sldChg>
      <pc:sldChg chg="addSp modSp add">
        <pc:chgData name="Tamas Ungi" userId="7230d4dec6058018" providerId="LiveId" clId="{FE906CEC-8B12-4359-B57B-571FE3BD65DB}" dt="2017-11-01T04:13:01.848" v="889" actId="1076"/>
        <pc:sldMkLst>
          <pc:docMk/>
          <pc:sldMk cId="3813461020" sldId="314"/>
        </pc:sldMkLst>
        <pc:spChg chg="add mod">
          <ac:chgData name="Tamas Ungi" userId="7230d4dec6058018" providerId="LiveId" clId="{FE906CEC-8B12-4359-B57B-571FE3BD65DB}" dt="2017-11-01T04:13:01.848" v="889" actId="1076"/>
          <ac:spMkLst>
            <pc:docMk/>
            <pc:sldMk cId="3813461020" sldId="314"/>
            <ac:spMk id="3" creationId="{93A31531-D398-40FF-A02B-165143538207}"/>
          </ac:spMkLst>
        </pc:spChg>
        <pc:picChg chg="add">
          <ac:chgData name="Tamas Ungi" userId="7230d4dec6058018" providerId="LiveId" clId="{FE906CEC-8B12-4359-B57B-571FE3BD65DB}" dt="2017-11-01T04:12:48.776" v="885"/>
          <ac:picMkLst>
            <pc:docMk/>
            <pc:sldMk cId="3813461020" sldId="314"/>
            <ac:picMk id="2" creationId="{3EF68D5B-ECFE-48C8-90DB-F406FAEC3413}"/>
          </ac:picMkLst>
        </pc:picChg>
      </pc:sldChg>
      <pc:sldChg chg="addSp delSp modSp add">
        <pc:chgData name="Tamas Ungi" userId="7230d4dec6058018" providerId="LiveId" clId="{FE906CEC-8B12-4359-B57B-571FE3BD65DB}" dt="2017-11-01T04:48:50.705" v="1133" actId="1036"/>
        <pc:sldMkLst>
          <pc:docMk/>
          <pc:sldMk cId="2716565613" sldId="315"/>
        </pc:sldMkLst>
        <pc:picChg chg="add mod ord">
          <ac:chgData name="Tamas Ungi" userId="7230d4dec6058018" providerId="LiveId" clId="{FE906CEC-8B12-4359-B57B-571FE3BD65DB}" dt="2017-11-01T04:48:50.705" v="1133" actId="1036"/>
          <ac:picMkLst>
            <pc:docMk/>
            <pc:sldMk cId="2716565613" sldId="315"/>
            <ac:picMk id="2" creationId="{13812E80-1D6C-44B5-AE50-BD6B2E70A0BB}"/>
          </ac:picMkLst>
        </pc:picChg>
        <pc:picChg chg="del">
          <ac:chgData name="Tamas Ungi" userId="7230d4dec6058018" providerId="LiveId" clId="{FE906CEC-8B12-4359-B57B-571FE3BD65DB}" dt="2017-11-01T04:48:43.590" v="1127" actId="478"/>
          <ac:picMkLst>
            <pc:docMk/>
            <pc:sldMk cId="2716565613" sldId="315"/>
            <ac:picMk id="11" creationId="{64B37108-33F2-4CB2-8323-D9C2358DB928}"/>
          </ac:picMkLst>
        </pc:picChg>
      </pc:sldChg>
      <pc:sldChg chg="addSp delSp modSp add">
        <pc:chgData name="Tamas Ungi" userId="7230d4dec6058018" providerId="LiveId" clId="{FE906CEC-8B12-4359-B57B-571FE3BD65DB}" dt="2017-11-01T04:50:28.665" v="1141"/>
        <pc:sldMkLst>
          <pc:docMk/>
          <pc:sldMk cId="1708582848" sldId="316"/>
        </pc:sldMkLst>
        <pc:spChg chg="mod">
          <ac:chgData name="Tamas Ungi" userId="7230d4dec6058018" providerId="LiveId" clId="{FE906CEC-8B12-4359-B57B-571FE3BD65DB}" dt="2017-11-01T04:49:49.466" v="1138" actId="688"/>
          <ac:spMkLst>
            <pc:docMk/>
            <pc:sldMk cId="1708582848" sldId="316"/>
            <ac:spMk id="4" creationId="{00000000-0000-0000-0000-000000000000}"/>
          </ac:spMkLst>
        </pc:spChg>
        <pc:spChg chg="mod">
          <ac:chgData name="Tamas Ungi" userId="7230d4dec6058018" providerId="LiveId" clId="{FE906CEC-8B12-4359-B57B-571FE3BD65DB}" dt="2017-11-01T04:49:56.131" v="1139" actId="1076"/>
          <ac:spMkLst>
            <pc:docMk/>
            <pc:sldMk cId="1708582848" sldId="316"/>
            <ac:spMk id="6" creationId="{00000000-0000-0000-0000-000000000000}"/>
          </ac:spMkLst>
        </pc:spChg>
        <pc:spChg chg="add mod">
          <ac:chgData name="Tamas Ungi" userId="7230d4dec6058018" providerId="LiveId" clId="{FE906CEC-8B12-4359-B57B-571FE3BD65DB}" dt="2017-11-01T04:50:28.665" v="1141"/>
          <ac:spMkLst>
            <pc:docMk/>
            <pc:sldMk cId="1708582848" sldId="316"/>
            <ac:spMk id="8" creationId="{D3682855-BE67-4E07-AF27-F3410F87467A}"/>
          </ac:spMkLst>
        </pc:spChg>
        <pc:picChg chg="del">
          <ac:chgData name="Tamas Ungi" userId="7230d4dec6058018" providerId="LiveId" clId="{FE906CEC-8B12-4359-B57B-571FE3BD65DB}" dt="2017-11-01T04:49:41.330" v="1135" actId="478"/>
          <ac:picMkLst>
            <pc:docMk/>
            <pc:sldMk cId="1708582848" sldId="316"/>
            <ac:picMk id="2" creationId="{13812E80-1D6C-44B5-AE50-BD6B2E70A0BB}"/>
          </ac:picMkLst>
        </pc:picChg>
        <pc:picChg chg="add ord">
          <ac:chgData name="Tamas Ungi" userId="7230d4dec6058018" providerId="LiveId" clId="{FE906CEC-8B12-4359-B57B-571FE3BD65DB}" dt="2017-11-01T04:49:43.826" v="1137" actId="167"/>
          <ac:picMkLst>
            <pc:docMk/>
            <pc:sldMk cId="1708582848" sldId="316"/>
            <ac:picMk id="7" creationId="{5A7F6964-8060-49D4-89C9-77AF79CB0213}"/>
          </ac:picMkLst>
        </pc:picChg>
      </pc:sldChg>
      <pc:sldChg chg="addSp delSp modSp add">
        <pc:chgData name="Tamas Ungi" userId="7230d4dec6058018" providerId="LiveId" clId="{FE906CEC-8B12-4359-B57B-571FE3BD65DB}" dt="2017-11-01T04:50:36.862" v="1145" actId="167"/>
        <pc:sldMkLst>
          <pc:docMk/>
          <pc:sldMk cId="1990523539" sldId="317"/>
        </pc:sldMkLst>
        <pc:picChg chg="add ord">
          <ac:chgData name="Tamas Ungi" userId="7230d4dec6058018" providerId="LiveId" clId="{FE906CEC-8B12-4359-B57B-571FE3BD65DB}" dt="2017-11-01T04:50:36.862" v="1145" actId="167"/>
          <ac:picMkLst>
            <pc:docMk/>
            <pc:sldMk cId="1990523539" sldId="317"/>
            <ac:picMk id="2" creationId="{FE11B79B-BEFF-4D61-A9F3-03D4A4721401}"/>
          </ac:picMkLst>
        </pc:picChg>
        <pc:picChg chg="del">
          <ac:chgData name="Tamas Ungi" userId="7230d4dec6058018" providerId="LiveId" clId="{FE906CEC-8B12-4359-B57B-571FE3BD65DB}" dt="2017-11-01T04:50:33.988" v="1143" actId="478"/>
          <ac:picMkLst>
            <pc:docMk/>
            <pc:sldMk cId="1990523539" sldId="317"/>
            <ac:picMk id="7" creationId="{5A7F6964-8060-49D4-89C9-77AF79CB0213}"/>
          </ac:picMkLst>
        </pc:picChg>
      </pc:sldChg>
      <pc:sldChg chg="addSp delSp modSp add">
        <pc:chgData name="Tamas Ungi" userId="7230d4dec6058018" providerId="LiveId" clId="{FE906CEC-8B12-4359-B57B-571FE3BD65DB}" dt="2017-11-01T04:51:31.365" v="1151" actId="1076"/>
        <pc:sldMkLst>
          <pc:docMk/>
          <pc:sldMk cId="1883712185" sldId="318"/>
        </pc:sldMkLst>
        <pc:spChg chg="mod">
          <ac:chgData name="Tamas Ungi" userId="7230d4dec6058018" providerId="LiveId" clId="{FE906CEC-8B12-4359-B57B-571FE3BD65DB}" dt="2017-11-01T04:51:28.791" v="1150" actId="1076"/>
          <ac:spMkLst>
            <pc:docMk/>
            <pc:sldMk cId="1883712185" sldId="318"/>
            <ac:spMk id="5" creationId="{00000000-0000-0000-0000-000000000000}"/>
          </ac:spMkLst>
        </pc:spChg>
        <pc:spChg chg="mod">
          <ac:chgData name="Tamas Ungi" userId="7230d4dec6058018" providerId="LiveId" clId="{FE906CEC-8B12-4359-B57B-571FE3BD65DB}" dt="2017-11-01T04:51:31.365" v="1151" actId="1076"/>
          <ac:spMkLst>
            <pc:docMk/>
            <pc:sldMk cId="1883712185" sldId="318"/>
            <ac:spMk id="6" creationId="{00000000-0000-0000-0000-000000000000}"/>
          </ac:spMkLst>
        </pc:spChg>
        <pc:picChg chg="del">
          <ac:chgData name="Tamas Ungi" userId="7230d4dec6058018" providerId="LiveId" clId="{FE906CEC-8B12-4359-B57B-571FE3BD65DB}" dt="2017-11-01T04:50:58.091" v="1147" actId="478"/>
          <ac:picMkLst>
            <pc:docMk/>
            <pc:sldMk cId="1883712185" sldId="318"/>
            <ac:picMk id="2" creationId="{FE11B79B-BEFF-4D61-A9F3-03D4A4721401}"/>
          </ac:picMkLst>
        </pc:picChg>
        <pc:picChg chg="add ord">
          <ac:chgData name="Tamas Ungi" userId="7230d4dec6058018" providerId="LiveId" clId="{FE906CEC-8B12-4359-B57B-571FE3BD65DB}" dt="2017-11-01T04:51:23.164" v="1149" actId="167"/>
          <ac:picMkLst>
            <pc:docMk/>
            <pc:sldMk cId="1883712185" sldId="318"/>
            <ac:picMk id="7" creationId="{8388FC22-6221-4510-B565-5B03D3FF7A72}"/>
          </ac:picMkLst>
        </pc:picChg>
      </pc:sldChg>
      <pc:sldChg chg="addSp delSp modSp add">
        <pc:chgData name="Tamas Ungi" userId="7230d4dec6058018" providerId="LiveId" clId="{FE906CEC-8B12-4359-B57B-571FE3BD65DB}" dt="2017-11-01T04:52:37.949" v="1171" actId="20577"/>
        <pc:sldMkLst>
          <pc:docMk/>
          <pc:sldMk cId="3277832319" sldId="319"/>
        </pc:sldMkLst>
        <pc:spChg chg="add mod">
          <ac:chgData name="Tamas Ungi" userId="7230d4dec6058018" providerId="LiveId" clId="{FE906CEC-8B12-4359-B57B-571FE3BD65DB}" dt="2017-11-01T04:52:37.949" v="1171" actId="20577"/>
          <ac:spMkLst>
            <pc:docMk/>
            <pc:sldMk cId="3277832319" sldId="319"/>
            <ac:spMk id="8" creationId="{682509A3-AC0E-4184-928C-E8FE1FB2D1B5}"/>
          </ac:spMkLst>
        </pc:spChg>
        <pc:picChg chg="add ord">
          <ac:chgData name="Tamas Ungi" userId="7230d4dec6058018" providerId="LiveId" clId="{FE906CEC-8B12-4359-B57B-571FE3BD65DB}" dt="2017-11-01T04:51:54.153" v="1155" actId="167"/>
          <ac:picMkLst>
            <pc:docMk/>
            <pc:sldMk cId="3277832319" sldId="319"/>
            <ac:picMk id="2" creationId="{0734EB95-198F-4A5A-987F-1884DF33F39B}"/>
          </ac:picMkLst>
        </pc:picChg>
        <pc:picChg chg="del">
          <ac:chgData name="Tamas Ungi" userId="7230d4dec6058018" providerId="LiveId" clId="{FE906CEC-8B12-4359-B57B-571FE3BD65DB}" dt="2017-11-01T04:51:51.889" v="1153" actId="478"/>
          <ac:picMkLst>
            <pc:docMk/>
            <pc:sldMk cId="3277832319" sldId="319"/>
            <ac:picMk id="7" creationId="{8388FC22-6221-4510-B565-5B03D3FF7A72}"/>
          </ac:picMkLst>
        </pc:picChg>
      </pc:sldChg>
      <pc:sldChg chg="addSp add">
        <pc:chgData name="Tamas Ungi" userId="7230d4dec6058018" providerId="LiveId" clId="{FE906CEC-8B12-4359-B57B-571FE3BD65DB}" dt="2017-11-01T04:55:12.318" v="1179"/>
        <pc:sldMkLst>
          <pc:docMk/>
          <pc:sldMk cId="2879390566" sldId="320"/>
        </pc:sldMkLst>
        <pc:picChg chg="add">
          <ac:chgData name="Tamas Ungi" userId="7230d4dec6058018" providerId="LiveId" clId="{FE906CEC-8B12-4359-B57B-571FE3BD65DB}" dt="2017-11-01T04:55:12.318" v="1179"/>
          <ac:picMkLst>
            <pc:docMk/>
            <pc:sldMk cId="2879390566" sldId="320"/>
            <ac:picMk id="2" creationId="{AED1F83D-E78D-4FDB-A327-1FF1EF9A6295}"/>
          </ac:picMkLst>
        </pc:picChg>
      </pc:sldChg>
      <pc:sldChg chg="addSp add">
        <pc:chgData name="Tamas Ungi" userId="7230d4dec6058018" providerId="LiveId" clId="{FE906CEC-8B12-4359-B57B-571FE3BD65DB}" dt="2017-11-01T04:55:59.383" v="1181"/>
        <pc:sldMkLst>
          <pc:docMk/>
          <pc:sldMk cId="1924610764" sldId="321"/>
        </pc:sldMkLst>
        <pc:picChg chg="add">
          <ac:chgData name="Tamas Ungi" userId="7230d4dec6058018" providerId="LiveId" clId="{FE906CEC-8B12-4359-B57B-571FE3BD65DB}" dt="2017-11-01T04:55:59.383" v="1181"/>
          <ac:picMkLst>
            <pc:docMk/>
            <pc:sldMk cId="1924610764" sldId="321"/>
            <ac:picMk id="2" creationId="{1B222D4F-8278-408A-A5C2-27F5F25426D8}"/>
          </ac:picMkLst>
        </pc:picChg>
      </pc:sldChg>
      <pc:sldChg chg="addSp add">
        <pc:chgData name="Tamas Ungi" userId="7230d4dec6058018" providerId="LiveId" clId="{FE906CEC-8B12-4359-B57B-571FE3BD65DB}" dt="2017-11-01T04:56:42.330" v="1183"/>
        <pc:sldMkLst>
          <pc:docMk/>
          <pc:sldMk cId="3509265004" sldId="322"/>
        </pc:sldMkLst>
        <pc:picChg chg="add">
          <ac:chgData name="Tamas Ungi" userId="7230d4dec6058018" providerId="LiveId" clId="{FE906CEC-8B12-4359-B57B-571FE3BD65DB}" dt="2017-11-01T04:56:42.330" v="1183"/>
          <ac:picMkLst>
            <pc:docMk/>
            <pc:sldMk cId="3509265004" sldId="322"/>
            <ac:picMk id="2" creationId="{0FFCBB7D-FCE2-4935-8124-C2E79538CFAA}"/>
          </ac:picMkLst>
        </pc:picChg>
      </pc:sldChg>
      <pc:sldChg chg="addSp delSp modSp add">
        <pc:chgData name="Tamas Ungi" userId="7230d4dec6058018" providerId="LiveId" clId="{FE906CEC-8B12-4359-B57B-571FE3BD65DB}" dt="2017-11-01T05:15:46.764" v="1487" actId="167"/>
        <pc:sldMkLst>
          <pc:docMk/>
          <pc:sldMk cId="1519289246" sldId="323"/>
        </pc:sldMkLst>
        <pc:spChg chg="add mod">
          <ac:chgData name="Tamas Ungi" userId="7230d4dec6058018" providerId="LiveId" clId="{FE906CEC-8B12-4359-B57B-571FE3BD65DB}" dt="2017-11-01T05:07:50.508" v="1296" actId="20577"/>
          <ac:spMkLst>
            <pc:docMk/>
            <pc:sldMk cId="1519289246" sldId="323"/>
            <ac:spMk id="3" creationId="{11AA32F1-55D8-4BD4-97A2-EEEC54416A93}"/>
          </ac:spMkLst>
        </pc:spChg>
        <pc:picChg chg="add del">
          <ac:chgData name="Tamas Ungi" userId="7230d4dec6058018" providerId="LiveId" clId="{FE906CEC-8B12-4359-B57B-571FE3BD65DB}" dt="2017-11-01T05:07:37.973" v="1273" actId="478"/>
          <ac:picMkLst>
            <pc:docMk/>
            <pc:sldMk cId="1519289246" sldId="323"/>
            <ac:picMk id="2" creationId="{23E8DB03-8583-4499-A0E1-CF2A0CB54F1D}"/>
          </ac:picMkLst>
        </pc:picChg>
        <pc:picChg chg="add del ord">
          <ac:chgData name="Tamas Ungi" userId="7230d4dec6058018" providerId="LiveId" clId="{FE906CEC-8B12-4359-B57B-571FE3BD65DB}" dt="2017-11-01T05:15:44.098" v="1485" actId="478"/>
          <ac:picMkLst>
            <pc:docMk/>
            <pc:sldMk cId="1519289246" sldId="323"/>
            <ac:picMk id="4" creationId="{F6960BB7-B0E0-4FB6-BD5F-9D103CE5AB4C}"/>
          </ac:picMkLst>
        </pc:picChg>
        <pc:picChg chg="add ord">
          <ac:chgData name="Tamas Ungi" userId="7230d4dec6058018" providerId="LiveId" clId="{FE906CEC-8B12-4359-B57B-571FE3BD65DB}" dt="2017-11-01T05:15:46.764" v="1487" actId="167"/>
          <ac:picMkLst>
            <pc:docMk/>
            <pc:sldMk cId="1519289246" sldId="323"/>
            <ac:picMk id="5" creationId="{696CED45-815D-42E9-9EAD-4BC60BAAEFD8}"/>
          </ac:picMkLst>
        </pc:picChg>
      </pc:sldChg>
      <pc:sldChg chg="addSp modSp add ord">
        <pc:chgData name="Tamas Ungi" userId="7230d4dec6058018" providerId="LiveId" clId="{FE906CEC-8B12-4359-B57B-571FE3BD65DB}" dt="2017-11-01T05:09:10.287" v="1302" actId="1076"/>
        <pc:sldMkLst>
          <pc:docMk/>
          <pc:sldMk cId="1090354161" sldId="324"/>
        </pc:sldMkLst>
        <pc:spChg chg="add">
          <ac:chgData name="Tamas Ungi" userId="7230d4dec6058018" providerId="LiveId" clId="{FE906CEC-8B12-4359-B57B-571FE3BD65DB}" dt="2017-11-01T05:09:02.371" v="1300"/>
          <ac:spMkLst>
            <pc:docMk/>
            <pc:sldMk cId="1090354161" sldId="324"/>
            <ac:spMk id="3" creationId="{73F7DF85-C3D5-4E2C-9A5F-2C293280E362}"/>
          </ac:spMkLst>
        </pc:spChg>
        <pc:spChg chg="add mod">
          <ac:chgData name="Tamas Ungi" userId="7230d4dec6058018" providerId="LiveId" clId="{FE906CEC-8B12-4359-B57B-571FE3BD65DB}" dt="2017-11-01T05:09:06.679" v="1301" actId="1076"/>
          <ac:spMkLst>
            <pc:docMk/>
            <pc:sldMk cId="1090354161" sldId="324"/>
            <ac:spMk id="4" creationId="{EEB2538F-8EE4-4C06-8D45-97B084CFDF1F}"/>
          </ac:spMkLst>
        </pc:spChg>
        <pc:spChg chg="add mod">
          <ac:chgData name="Tamas Ungi" userId="7230d4dec6058018" providerId="LiveId" clId="{FE906CEC-8B12-4359-B57B-571FE3BD65DB}" dt="2017-11-01T05:09:10.287" v="1302" actId="1076"/>
          <ac:spMkLst>
            <pc:docMk/>
            <pc:sldMk cId="1090354161" sldId="324"/>
            <ac:spMk id="5" creationId="{7506FA0E-D067-4DE5-AE49-8BB7F3BE26C9}"/>
          </ac:spMkLst>
        </pc:spChg>
        <pc:picChg chg="add">
          <ac:chgData name="Tamas Ungi" userId="7230d4dec6058018" providerId="LiveId" clId="{FE906CEC-8B12-4359-B57B-571FE3BD65DB}" dt="2017-11-01T05:08:50.255" v="1299"/>
          <ac:picMkLst>
            <pc:docMk/>
            <pc:sldMk cId="1090354161" sldId="324"/>
            <ac:picMk id="2" creationId="{FA4C94E0-0589-43D0-B52F-D2DE04103F5A}"/>
          </ac:picMkLst>
        </pc:picChg>
      </pc:sldChg>
      <pc:sldChg chg="addSp modSp add">
        <pc:chgData name="Tamas Ungi" userId="7230d4dec6058018" providerId="LiveId" clId="{FE906CEC-8B12-4359-B57B-571FE3BD65DB}" dt="2017-11-01T05:10:46.978" v="1376" actId="14100"/>
        <pc:sldMkLst>
          <pc:docMk/>
          <pc:sldMk cId="172829160" sldId="325"/>
        </pc:sldMkLst>
        <pc:spChg chg="add mod">
          <ac:chgData name="Tamas Ungi" userId="7230d4dec6058018" providerId="LiveId" clId="{FE906CEC-8B12-4359-B57B-571FE3BD65DB}" dt="2017-11-01T05:10:06.521" v="1306" actId="1076"/>
          <ac:spMkLst>
            <pc:docMk/>
            <pc:sldMk cId="172829160" sldId="325"/>
            <ac:spMk id="3" creationId="{36E9D9DC-8C25-48DB-B69C-21567092A74D}"/>
          </ac:spMkLst>
        </pc:spChg>
        <pc:spChg chg="add mod">
          <ac:chgData name="Tamas Ungi" userId="7230d4dec6058018" providerId="LiveId" clId="{FE906CEC-8B12-4359-B57B-571FE3BD65DB}" dt="2017-11-01T05:10:21.356" v="1328" actId="14100"/>
          <ac:spMkLst>
            <pc:docMk/>
            <pc:sldMk cId="172829160" sldId="325"/>
            <ac:spMk id="4" creationId="{42385D5B-0003-407A-93DF-641D21262F18}"/>
          </ac:spMkLst>
        </pc:spChg>
        <pc:spChg chg="add mod">
          <ac:chgData name="Tamas Ungi" userId="7230d4dec6058018" providerId="LiveId" clId="{FE906CEC-8B12-4359-B57B-571FE3BD65DB}" dt="2017-11-01T05:10:46.978" v="1376" actId="14100"/>
          <ac:spMkLst>
            <pc:docMk/>
            <pc:sldMk cId="172829160" sldId="325"/>
            <ac:spMk id="5" creationId="{91699357-6C72-4B99-899D-A7B0C0673CF6}"/>
          </ac:spMkLst>
        </pc:spChg>
        <pc:picChg chg="add">
          <ac:chgData name="Tamas Ungi" userId="7230d4dec6058018" providerId="LiveId" clId="{FE906CEC-8B12-4359-B57B-571FE3BD65DB}" dt="2017-11-01T05:09:53.875" v="1304"/>
          <ac:picMkLst>
            <pc:docMk/>
            <pc:sldMk cId="172829160" sldId="325"/>
            <ac:picMk id="2" creationId="{A513D11C-8B32-44C8-A228-74A78E5C8FE6}"/>
          </ac:picMkLst>
        </pc:picChg>
      </pc:sldChg>
      <pc:sldChg chg="addSp modSp add">
        <pc:chgData name="Tamas Ungi" userId="7230d4dec6058018" providerId="LiveId" clId="{FE906CEC-8B12-4359-B57B-571FE3BD65DB}" dt="2017-11-01T05:12:20.495" v="1417" actId="14100"/>
        <pc:sldMkLst>
          <pc:docMk/>
          <pc:sldMk cId="3853380565" sldId="326"/>
        </pc:sldMkLst>
        <pc:spChg chg="add mod">
          <ac:chgData name="Tamas Ungi" userId="7230d4dec6058018" providerId="LiveId" clId="{FE906CEC-8B12-4359-B57B-571FE3BD65DB}" dt="2017-11-01T05:11:43.107" v="1380" actId="1076"/>
          <ac:spMkLst>
            <pc:docMk/>
            <pc:sldMk cId="3853380565" sldId="326"/>
            <ac:spMk id="3" creationId="{CBF2E571-DB06-43B6-BDAD-86CE4E23D685}"/>
          </ac:spMkLst>
        </pc:spChg>
        <pc:spChg chg="add mod">
          <ac:chgData name="Tamas Ungi" userId="7230d4dec6058018" providerId="LiveId" clId="{FE906CEC-8B12-4359-B57B-571FE3BD65DB}" dt="2017-11-01T05:12:04.355" v="1408" actId="1076"/>
          <ac:spMkLst>
            <pc:docMk/>
            <pc:sldMk cId="3853380565" sldId="326"/>
            <ac:spMk id="4" creationId="{77565950-31EF-4759-AB89-2E7BC0CA2271}"/>
          </ac:spMkLst>
        </pc:spChg>
        <pc:spChg chg="add mod">
          <ac:chgData name="Tamas Ungi" userId="7230d4dec6058018" providerId="LiveId" clId="{FE906CEC-8B12-4359-B57B-571FE3BD65DB}" dt="2017-11-01T05:12:20.495" v="1417" actId="14100"/>
          <ac:spMkLst>
            <pc:docMk/>
            <pc:sldMk cId="3853380565" sldId="326"/>
            <ac:spMk id="5" creationId="{502FEB07-6812-415C-99DA-D92C744B3420}"/>
          </ac:spMkLst>
        </pc:spChg>
        <pc:picChg chg="add">
          <ac:chgData name="Tamas Ungi" userId="7230d4dec6058018" providerId="LiveId" clId="{FE906CEC-8B12-4359-B57B-571FE3BD65DB}" dt="2017-11-01T05:11:29.041" v="1378"/>
          <ac:picMkLst>
            <pc:docMk/>
            <pc:sldMk cId="3853380565" sldId="326"/>
            <ac:picMk id="2" creationId="{1ED9020F-7661-46F4-A28F-4741BBD302F1}"/>
          </ac:picMkLst>
        </pc:picChg>
      </pc:sldChg>
      <pc:sldChg chg="addSp delSp modSp add">
        <pc:chgData name="Tamas Ungi" userId="7230d4dec6058018" providerId="LiveId" clId="{FE906CEC-8B12-4359-B57B-571FE3BD65DB}" dt="2017-11-01T05:14:20.333" v="1450" actId="20577"/>
        <pc:sldMkLst>
          <pc:docMk/>
          <pc:sldMk cId="2102427092" sldId="327"/>
        </pc:sldMkLst>
        <pc:spChg chg="add mod">
          <ac:chgData name="Tamas Ungi" userId="7230d4dec6058018" providerId="LiveId" clId="{FE906CEC-8B12-4359-B57B-571FE3BD65DB}" dt="2017-11-01T05:13:46.130" v="1421" actId="1076"/>
          <ac:spMkLst>
            <pc:docMk/>
            <pc:sldMk cId="2102427092" sldId="327"/>
            <ac:spMk id="3" creationId="{BD418CDC-C0E3-414B-80E4-FB0B89B3F904}"/>
          </ac:spMkLst>
        </pc:spChg>
        <pc:spChg chg="add mod">
          <ac:chgData name="Tamas Ungi" userId="7230d4dec6058018" providerId="LiveId" clId="{FE906CEC-8B12-4359-B57B-571FE3BD65DB}" dt="2017-11-01T05:13:57.845" v="1441" actId="14100"/>
          <ac:spMkLst>
            <pc:docMk/>
            <pc:sldMk cId="2102427092" sldId="327"/>
            <ac:spMk id="4" creationId="{9DB09E12-8FA8-4753-AD1C-923482C5DD01}"/>
          </ac:spMkLst>
        </pc:spChg>
        <pc:spChg chg="add del mod">
          <ac:chgData name="Tamas Ungi" userId="7230d4dec6058018" providerId="LiveId" clId="{FE906CEC-8B12-4359-B57B-571FE3BD65DB}" dt="2017-11-01T05:14:04.892" v="1443" actId="478"/>
          <ac:spMkLst>
            <pc:docMk/>
            <pc:sldMk cId="2102427092" sldId="327"/>
            <ac:spMk id="5" creationId="{6075F809-73EA-4C8A-BBF4-4656214582D1}"/>
          </ac:spMkLst>
        </pc:spChg>
        <pc:spChg chg="add mod">
          <ac:chgData name="Tamas Ungi" userId="7230d4dec6058018" providerId="LiveId" clId="{FE906CEC-8B12-4359-B57B-571FE3BD65DB}" dt="2017-11-01T05:14:11.593" v="1446" actId="20577"/>
          <ac:spMkLst>
            <pc:docMk/>
            <pc:sldMk cId="2102427092" sldId="327"/>
            <ac:spMk id="6" creationId="{DE9109F1-277D-4121-A4DF-4D1B4A653160}"/>
          </ac:spMkLst>
        </pc:spChg>
        <pc:spChg chg="add mod">
          <ac:chgData name="Tamas Ungi" userId="7230d4dec6058018" providerId="LiveId" clId="{FE906CEC-8B12-4359-B57B-571FE3BD65DB}" dt="2017-11-01T05:14:20.333" v="1450" actId="20577"/>
          <ac:spMkLst>
            <pc:docMk/>
            <pc:sldMk cId="2102427092" sldId="327"/>
            <ac:spMk id="7" creationId="{9EFA1C77-1163-4895-A55E-FD9A2BDB31D9}"/>
          </ac:spMkLst>
        </pc:spChg>
        <pc:picChg chg="add">
          <ac:chgData name="Tamas Ungi" userId="7230d4dec6058018" providerId="LiveId" clId="{FE906CEC-8B12-4359-B57B-571FE3BD65DB}" dt="2017-11-01T05:13:36.934" v="1419"/>
          <ac:picMkLst>
            <pc:docMk/>
            <pc:sldMk cId="2102427092" sldId="327"/>
            <ac:picMk id="2" creationId="{65AEE585-2B1C-4640-9A9F-F88327850AB5}"/>
          </ac:picMkLst>
        </pc:picChg>
      </pc:sldChg>
      <pc:sldChg chg="addSp modSp add">
        <pc:chgData name="Tamas Ungi" userId="7230d4dec6058018" providerId="LiveId" clId="{FE906CEC-8B12-4359-B57B-571FE3BD65DB}" dt="2017-11-01T05:15:18.547" v="1484" actId="1076"/>
        <pc:sldMkLst>
          <pc:docMk/>
          <pc:sldMk cId="793897043" sldId="328"/>
        </pc:sldMkLst>
        <pc:spChg chg="add mod">
          <ac:chgData name="Tamas Ungi" userId="7230d4dec6058018" providerId="LiveId" clId="{FE906CEC-8B12-4359-B57B-571FE3BD65DB}" dt="2017-11-01T05:15:05.020" v="1478" actId="14100"/>
          <ac:spMkLst>
            <pc:docMk/>
            <pc:sldMk cId="793897043" sldId="328"/>
            <ac:spMk id="3" creationId="{C9DAAD09-3527-4D9E-BC90-4492FFFC0370}"/>
          </ac:spMkLst>
        </pc:spChg>
        <pc:spChg chg="add mod">
          <ac:chgData name="Tamas Ungi" userId="7230d4dec6058018" providerId="LiveId" clId="{FE906CEC-8B12-4359-B57B-571FE3BD65DB}" dt="2017-11-01T05:15:18.547" v="1484" actId="1076"/>
          <ac:spMkLst>
            <pc:docMk/>
            <pc:sldMk cId="793897043" sldId="328"/>
            <ac:spMk id="4" creationId="{657720A4-D286-41B2-9F95-B9F939E89922}"/>
          </ac:spMkLst>
        </pc:spChg>
        <pc:picChg chg="add">
          <ac:chgData name="Tamas Ungi" userId="7230d4dec6058018" providerId="LiveId" clId="{FE906CEC-8B12-4359-B57B-571FE3BD65DB}" dt="2017-11-01T05:14:45.796" v="1452"/>
          <ac:picMkLst>
            <pc:docMk/>
            <pc:sldMk cId="793897043" sldId="328"/>
            <ac:picMk id="2" creationId="{91E0AB3B-4A0D-4389-955D-0C2719F1C81E}"/>
          </ac:picMkLst>
        </pc:picChg>
      </pc:sldChg>
      <pc:sldChg chg="addSp modSp add">
        <pc:chgData name="Tamas Ungi" userId="7230d4dec6058018" providerId="LiveId" clId="{FE906CEC-8B12-4359-B57B-571FE3BD65DB}" dt="2017-11-01T05:18:23.313" v="1515" actId="1076"/>
        <pc:sldMkLst>
          <pc:docMk/>
          <pc:sldMk cId="1580125358" sldId="329"/>
        </pc:sldMkLst>
        <pc:spChg chg="add mod">
          <ac:chgData name="Tamas Ungi" userId="7230d4dec6058018" providerId="LiveId" clId="{FE906CEC-8B12-4359-B57B-571FE3BD65DB}" dt="2017-11-01T05:17:45.768" v="1491" actId="1076"/>
          <ac:spMkLst>
            <pc:docMk/>
            <pc:sldMk cId="1580125358" sldId="329"/>
            <ac:spMk id="3" creationId="{D11EB02D-320E-4BD8-A256-2E4BEF0D1AFF}"/>
          </ac:spMkLst>
        </pc:spChg>
        <pc:spChg chg="add mod">
          <ac:chgData name="Tamas Ungi" userId="7230d4dec6058018" providerId="LiveId" clId="{FE906CEC-8B12-4359-B57B-571FE3BD65DB}" dt="2017-11-01T05:17:54.626" v="1496" actId="1076"/>
          <ac:spMkLst>
            <pc:docMk/>
            <pc:sldMk cId="1580125358" sldId="329"/>
            <ac:spMk id="4" creationId="{A1FF57E0-2DF3-4991-A374-E0B177DF287C}"/>
          </ac:spMkLst>
        </pc:spChg>
        <pc:spChg chg="add mod">
          <ac:chgData name="Tamas Ungi" userId="7230d4dec6058018" providerId="LiveId" clId="{FE906CEC-8B12-4359-B57B-571FE3BD65DB}" dt="2017-11-01T05:18:01.578" v="1499" actId="20577"/>
          <ac:spMkLst>
            <pc:docMk/>
            <pc:sldMk cId="1580125358" sldId="329"/>
            <ac:spMk id="5" creationId="{90073F49-3E24-42D6-9540-2B4165E4C85D}"/>
          </ac:spMkLst>
        </pc:spChg>
        <pc:spChg chg="add mod">
          <ac:chgData name="Tamas Ungi" userId="7230d4dec6058018" providerId="LiveId" clId="{FE906CEC-8B12-4359-B57B-571FE3BD65DB}" dt="2017-11-01T05:18:23.313" v="1515" actId="1076"/>
          <ac:spMkLst>
            <pc:docMk/>
            <pc:sldMk cId="1580125358" sldId="329"/>
            <ac:spMk id="6" creationId="{2B1FCDAC-77A0-46A1-A6D4-D080229FC6A7}"/>
          </ac:spMkLst>
        </pc:spChg>
        <pc:picChg chg="add">
          <ac:chgData name="Tamas Ungi" userId="7230d4dec6058018" providerId="LiveId" clId="{FE906CEC-8B12-4359-B57B-571FE3BD65DB}" dt="2017-11-01T05:17:31.728" v="1489"/>
          <ac:picMkLst>
            <pc:docMk/>
            <pc:sldMk cId="1580125358" sldId="329"/>
            <ac:picMk id="2" creationId="{AC7A4540-EC63-4EE2-9209-84513031A911}"/>
          </ac:picMkLst>
        </pc:picChg>
      </pc:sldChg>
    </pc:docChg>
  </pc:docChgLst>
  <pc:docChgLst>
    <pc:chgData name="Tamas Ungi" userId="7230d4dec6058018" providerId="LiveId" clId="{68BA2EA3-2F3B-493A-A281-A86910299AF8}"/>
    <pc:docChg chg="custSel addSld delSld modSld sldOrd modMainMaster">
      <pc:chgData name="Tamas Ungi" userId="7230d4dec6058018" providerId="LiveId" clId="{68BA2EA3-2F3B-493A-A281-A86910299AF8}" dt="2017-10-31T15:31:58.413" v="1229" actId="20577"/>
      <pc:docMkLst>
        <pc:docMk/>
      </pc:docMkLst>
      <pc:sldChg chg="modSp">
        <pc:chgData name="Tamas Ungi" userId="7230d4dec6058018" providerId="LiveId" clId="{68BA2EA3-2F3B-493A-A281-A86910299AF8}" dt="2017-10-30T15:31:28.773" v="59" actId="20577"/>
        <pc:sldMkLst>
          <pc:docMk/>
          <pc:sldMk cId="1834332348" sldId="256"/>
        </pc:sldMkLst>
        <pc:spChg chg="mod">
          <ac:chgData name="Tamas Ungi" userId="7230d4dec6058018" providerId="LiveId" clId="{68BA2EA3-2F3B-493A-A281-A86910299AF8}" dt="2017-10-30T15:31:28.773" v="59" actId="20577"/>
          <ac:spMkLst>
            <pc:docMk/>
            <pc:sldMk cId="1834332348" sldId="256"/>
            <ac:spMk id="3" creationId="{00000000-0000-0000-0000-000000000000}"/>
          </ac:spMkLst>
        </pc:spChg>
      </pc:sldChg>
      <pc:sldChg chg="del">
        <pc:chgData name="Tamas Ungi" userId="7230d4dec6058018" providerId="LiveId" clId="{68BA2EA3-2F3B-493A-A281-A86910299AF8}" dt="2017-10-31T15:30:55.879" v="1204" actId="2696"/>
        <pc:sldMkLst>
          <pc:docMk/>
          <pc:sldMk cId="3109424912" sldId="257"/>
        </pc:sldMkLst>
      </pc:sldChg>
      <pc:sldChg chg="del">
        <pc:chgData name="Tamas Ungi" userId="7230d4dec6058018" providerId="LiveId" clId="{68BA2EA3-2F3B-493A-A281-A86910299AF8}" dt="2017-10-31T15:30:55.881" v="1206" actId="2696"/>
        <pc:sldMkLst>
          <pc:docMk/>
          <pc:sldMk cId="4154174615" sldId="258"/>
        </pc:sldMkLst>
      </pc:sldChg>
      <pc:sldChg chg="del">
        <pc:chgData name="Tamas Ungi" userId="7230d4dec6058018" providerId="LiveId" clId="{68BA2EA3-2F3B-493A-A281-A86910299AF8}" dt="2017-10-31T15:30:55.880" v="1205" actId="2696"/>
        <pc:sldMkLst>
          <pc:docMk/>
          <pc:sldMk cId="3369346845" sldId="266"/>
        </pc:sldMkLst>
      </pc:sldChg>
      <pc:sldChg chg="modSp ord">
        <pc:chgData name="Tamas Ungi" userId="7230d4dec6058018" providerId="LiveId" clId="{68BA2EA3-2F3B-493A-A281-A86910299AF8}" dt="2017-10-30T16:31:19.909" v="1196" actId="14100"/>
        <pc:sldMkLst>
          <pc:docMk/>
          <pc:sldMk cId="2781439582" sldId="267"/>
        </pc:sldMkLst>
        <pc:spChg chg="mod">
          <ac:chgData name="Tamas Ungi" userId="7230d4dec6058018" providerId="LiveId" clId="{68BA2EA3-2F3B-493A-A281-A86910299AF8}" dt="2017-10-30T16:31:19.909" v="1196" actId="14100"/>
          <ac:spMkLst>
            <pc:docMk/>
            <pc:sldMk cId="2781439582" sldId="267"/>
            <ac:spMk id="3" creationId="{00000000-0000-0000-0000-000000000000}"/>
          </ac:spMkLst>
        </pc:spChg>
      </pc:sldChg>
      <pc:sldChg chg="del">
        <pc:chgData name="Tamas Ungi" userId="7230d4dec6058018" providerId="LiveId" clId="{68BA2EA3-2F3B-493A-A281-A86910299AF8}" dt="2017-10-31T15:31:00.039" v="1207" actId="2696"/>
        <pc:sldMkLst>
          <pc:docMk/>
          <pc:sldMk cId="3704754671" sldId="268"/>
        </pc:sldMkLst>
      </pc:sldChg>
      <pc:sldChg chg="del">
        <pc:chgData name="Tamas Ungi" userId="7230d4dec6058018" providerId="LiveId" clId="{68BA2EA3-2F3B-493A-A281-A86910299AF8}" dt="2017-10-31T15:31:06.041" v="1208" actId="2696"/>
        <pc:sldMkLst>
          <pc:docMk/>
          <pc:sldMk cId="3461344913" sldId="269"/>
        </pc:sldMkLst>
      </pc:sldChg>
      <pc:sldChg chg="del">
        <pc:chgData name="Tamas Ungi" userId="7230d4dec6058018" providerId="LiveId" clId="{68BA2EA3-2F3B-493A-A281-A86910299AF8}" dt="2017-10-31T15:31:09.155" v="1209" actId="2696"/>
        <pc:sldMkLst>
          <pc:docMk/>
          <pc:sldMk cId="130212158" sldId="270"/>
        </pc:sldMkLst>
      </pc:sldChg>
      <pc:sldChg chg="del">
        <pc:chgData name="Tamas Ungi" userId="7230d4dec6058018" providerId="LiveId" clId="{68BA2EA3-2F3B-493A-A281-A86910299AF8}" dt="2017-10-31T15:31:11.739" v="1210" actId="2696"/>
        <pc:sldMkLst>
          <pc:docMk/>
          <pc:sldMk cId="3010549678" sldId="271"/>
        </pc:sldMkLst>
      </pc:sldChg>
      <pc:sldChg chg="del">
        <pc:chgData name="Tamas Ungi" userId="7230d4dec6058018" providerId="LiveId" clId="{68BA2EA3-2F3B-493A-A281-A86910299AF8}" dt="2017-10-31T15:31:23.727" v="1211" actId="2696"/>
        <pc:sldMkLst>
          <pc:docMk/>
          <pc:sldMk cId="4225327164" sldId="272"/>
        </pc:sldMkLst>
      </pc:sldChg>
      <pc:sldChg chg="modSp del">
        <pc:chgData name="Tamas Ungi" userId="7230d4dec6058018" providerId="LiveId" clId="{68BA2EA3-2F3B-493A-A281-A86910299AF8}" dt="2017-10-31T15:30:35.700" v="1202" actId="2696"/>
        <pc:sldMkLst>
          <pc:docMk/>
          <pc:sldMk cId="2529947624" sldId="303"/>
        </pc:sldMkLst>
        <pc:spChg chg="mod">
          <ac:chgData name="Tamas Ungi" userId="7230d4dec6058018" providerId="LiveId" clId="{68BA2EA3-2F3B-493A-A281-A86910299AF8}" dt="2017-10-30T16:31:51.663" v="1198" actId="20577"/>
          <ac:spMkLst>
            <pc:docMk/>
            <pc:sldMk cId="2529947624" sldId="303"/>
            <ac:spMk id="3" creationId="{00000000-0000-0000-0000-000000000000}"/>
          </ac:spMkLst>
        </pc:spChg>
      </pc:sldChg>
      <pc:sldChg chg="modSp">
        <pc:chgData name="Tamas Ungi" userId="7230d4dec6058018" providerId="LiveId" clId="{68BA2EA3-2F3B-493A-A281-A86910299AF8}" dt="2017-10-30T15:37:51.023" v="289" actId="20577"/>
        <pc:sldMkLst>
          <pc:docMk/>
          <pc:sldMk cId="393727823" sldId="304"/>
        </pc:sldMkLst>
        <pc:spChg chg="mod">
          <ac:chgData name="Tamas Ungi" userId="7230d4dec6058018" providerId="LiveId" clId="{68BA2EA3-2F3B-493A-A281-A86910299AF8}" dt="2017-10-30T15:37:51.023" v="289" actId="20577"/>
          <ac:spMkLst>
            <pc:docMk/>
            <pc:sldMk cId="393727823" sldId="304"/>
            <ac:spMk id="2" creationId="{00000000-0000-0000-0000-000000000000}"/>
          </ac:spMkLst>
        </pc:spChg>
        <pc:spChg chg="mod">
          <ac:chgData name="Tamas Ungi" userId="7230d4dec6058018" providerId="LiveId" clId="{68BA2EA3-2F3B-493A-A281-A86910299AF8}" dt="2017-10-30T15:33:46.478" v="89" actId="14100"/>
          <ac:spMkLst>
            <pc:docMk/>
            <pc:sldMk cId="393727823" sldId="304"/>
            <ac:spMk id="3" creationId="{00000000-0000-0000-0000-000000000000}"/>
          </ac:spMkLst>
        </pc:spChg>
        <pc:spChg chg="mod">
          <ac:chgData name="Tamas Ungi" userId="7230d4dec6058018" providerId="LiveId" clId="{68BA2EA3-2F3B-493A-A281-A86910299AF8}" dt="2017-10-30T15:33:55.039" v="121" actId="1036"/>
          <ac:spMkLst>
            <pc:docMk/>
            <pc:sldMk cId="393727823" sldId="304"/>
            <ac:spMk id="6" creationId="{00000000-0000-0000-0000-000000000000}"/>
          </ac:spMkLst>
        </pc:spChg>
        <pc:picChg chg="mod">
          <ac:chgData name="Tamas Ungi" userId="7230d4dec6058018" providerId="LiveId" clId="{68BA2EA3-2F3B-493A-A281-A86910299AF8}" dt="2017-10-30T15:33:55.039" v="121" actId="1036"/>
          <ac:picMkLst>
            <pc:docMk/>
            <pc:sldMk cId="393727823" sldId="304"/>
            <ac:picMk id="7" creationId="{00000000-0000-0000-0000-000000000000}"/>
          </ac:picMkLst>
        </pc:picChg>
      </pc:sldChg>
      <pc:sldChg chg="addSp delSp modSp">
        <pc:chgData name="Tamas Ungi" userId="7230d4dec6058018" providerId="LiveId" clId="{68BA2EA3-2F3B-493A-A281-A86910299AF8}" dt="2017-10-30T15:43:27.761" v="403" actId="20577"/>
        <pc:sldMkLst>
          <pc:docMk/>
          <pc:sldMk cId="1855348022" sldId="305"/>
        </pc:sldMkLst>
        <pc:spChg chg="mod">
          <ac:chgData name="Tamas Ungi" userId="7230d4dec6058018" providerId="LiveId" clId="{68BA2EA3-2F3B-493A-A281-A86910299AF8}" dt="2017-10-30T15:43:27.761" v="403" actId="20577"/>
          <ac:spMkLst>
            <pc:docMk/>
            <pc:sldMk cId="1855348022" sldId="305"/>
            <ac:spMk id="2" creationId="{00000000-0000-0000-0000-000000000000}"/>
          </ac:spMkLst>
        </pc:spChg>
        <pc:spChg chg="mod">
          <ac:chgData name="Tamas Ungi" userId="7230d4dec6058018" providerId="LiveId" clId="{68BA2EA3-2F3B-493A-A281-A86910299AF8}" dt="2017-10-30T15:40:45.352" v="362" actId="20577"/>
          <ac:spMkLst>
            <pc:docMk/>
            <pc:sldMk cId="1855348022" sldId="305"/>
            <ac:spMk id="6" creationId="{00000000-0000-0000-0000-000000000000}"/>
          </ac:spMkLst>
        </pc:spChg>
        <pc:spChg chg="del mod">
          <ac:chgData name="Tamas Ungi" userId="7230d4dec6058018" providerId="LiveId" clId="{68BA2EA3-2F3B-493A-A281-A86910299AF8}" dt="2017-10-30T15:40:18.284" v="351" actId="478"/>
          <ac:spMkLst>
            <pc:docMk/>
            <pc:sldMk cId="1855348022" sldId="305"/>
            <ac:spMk id="7" creationId="{00000000-0000-0000-0000-000000000000}"/>
          </ac:spMkLst>
        </pc:spChg>
        <pc:spChg chg="mod">
          <ac:chgData name="Tamas Ungi" userId="7230d4dec6058018" providerId="LiveId" clId="{68BA2EA3-2F3B-493A-A281-A86910299AF8}" dt="2017-10-30T15:41:08.683" v="372" actId="20577"/>
          <ac:spMkLst>
            <pc:docMk/>
            <pc:sldMk cId="1855348022" sldId="305"/>
            <ac:spMk id="13" creationId="{00000000-0000-0000-0000-000000000000}"/>
          </ac:spMkLst>
        </pc:spChg>
        <pc:spChg chg="mod">
          <ac:chgData name="Tamas Ungi" userId="7230d4dec6058018" providerId="LiveId" clId="{68BA2EA3-2F3B-493A-A281-A86910299AF8}" dt="2017-10-30T15:41:13.163" v="375" actId="20577"/>
          <ac:spMkLst>
            <pc:docMk/>
            <pc:sldMk cId="1855348022" sldId="305"/>
            <ac:spMk id="15" creationId="{00000000-0000-0000-0000-000000000000}"/>
          </ac:spMkLst>
        </pc:spChg>
        <pc:spChg chg="add mod">
          <ac:chgData name="Tamas Ungi" userId="7230d4dec6058018" providerId="LiveId" clId="{68BA2EA3-2F3B-493A-A281-A86910299AF8}" dt="2017-10-30T15:41:29.787" v="378" actId="14100"/>
          <ac:spMkLst>
            <pc:docMk/>
            <pc:sldMk cId="1855348022" sldId="305"/>
            <ac:spMk id="16" creationId="{5EFB961C-7751-495D-95A3-5172D42B627C}"/>
          </ac:spMkLst>
        </pc:spChg>
        <pc:picChg chg="mod">
          <ac:chgData name="Tamas Ungi" userId="7230d4dec6058018" providerId="LiveId" clId="{68BA2EA3-2F3B-493A-A281-A86910299AF8}" dt="2017-10-30T15:38:12.779" v="334" actId="1035"/>
          <ac:picMkLst>
            <pc:docMk/>
            <pc:sldMk cId="1855348022" sldId="305"/>
            <ac:picMk id="8" creationId="{00000000-0000-0000-0000-000000000000}"/>
          </ac:picMkLst>
        </pc:picChg>
        <pc:picChg chg="mod">
          <ac:chgData name="Tamas Ungi" userId="7230d4dec6058018" providerId="LiveId" clId="{68BA2EA3-2F3B-493A-A281-A86910299AF8}" dt="2017-10-30T15:38:12.779" v="334" actId="1035"/>
          <ac:picMkLst>
            <pc:docMk/>
            <pc:sldMk cId="1855348022" sldId="305"/>
            <ac:picMk id="10" creationId="{00000000-0000-0000-0000-000000000000}"/>
          </ac:picMkLst>
        </pc:picChg>
        <pc:picChg chg="mod">
          <ac:chgData name="Tamas Ungi" userId="7230d4dec6058018" providerId="LiveId" clId="{68BA2EA3-2F3B-493A-A281-A86910299AF8}" dt="2017-10-30T15:38:12.779" v="334" actId="1035"/>
          <ac:picMkLst>
            <pc:docMk/>
            <pc:sldMk cId="1855348022" sldId="305"/>
            <ac:picMk id="11" creationId="{00000000-0000-0000-0000-000000000000}"/>
          </ac:picMkLst>
        </pc:picChg>
        <pc:picChg chg="mod">
          <ac:chgData name="Tamas Ungi" userId="7230d4dec6058018" providerId="LiveId" clId="{68BA2EA3-2F3B-493A-A281-A86910299AF8}" dt="2017-10-30T15:38:23.319" v="349" actId="1035"/>
          <ac:picMkLst>
            <pc:docMk/>
            <pc:sldMk cId="1855348022" sldId="305"/>
            <ac:picMk id="12" creationId="{00000000-0000-0000-0000-000000000000}"/>
          </ac:picMkLst>
        </pc:picChg>
      </pc:sldChg>
      <pc:sldChg chg="del">
        <pc:chgData name="Tamas Ungi" userId="7230d4dec6058018" providerId="LiveId" clId="{68BA2EA3-2F3B-493A-A281-A86910299AF8}" dt="2017-10-31T15:30:39.672" v="1203" actId="2696"/>
        <pc:sldMkLst>
          <pc:docMk/>
          <pc:sldMk cId="2759393433" sldId="306"/>
        </pc:sldMkLst>
      </pc:sldChg>
      <pc:sldChg chg="addSp delSp modSp add del">
        <pc:chgData name="Tamas Ungi" userId="7230d4dec6058018" providerId="LiveId" clId="{68BA2EA3-2F3B-493A-A281-A86910299AF8}" dt="2017-10-31T15:29:51.809" v="1199" actId="2696"/>
        <pc:sldMkLst>
          <pc:docMk/>
          <pc:sldMk cId="3646451486" sldId="307"/>
        </pc:sldMkLst>
        <pc:spChg chg="del">
          <ac:chgData name="Tamas Ungi" userId="7230d4dec6058018" providerId="LiveId" clId="{68BA2EA3-2F3B-493A-A281-A86910299AF8}" dt="2017-10-30T15:34:41.156" v="123" actId="115"/>
          <ac:spMkLst>
            <pc:docMk/>
            <pc:sldMk cId="3646451486" sldId="307"/>
            <ac:spMk id="2" creationId="{4FF3E126-0208-4BA1-9255-313E5B6D8A8B}"/>
          </ac:spMkLst>
        </pc:spChg>
        <pc:spChg chg="del">
          <ac:chgData name="Tamas Ungi" userId="7230d4dec6058018" providerId="LiveId" clId="{68BA2EA3-2F3B-493A-A281-A86910299AF8}" dt="2017-10-30T15:34:41.156" v="123" actId="115"/>
          <ac:spMkLst>
            <pc:docMk/>
            <pc:sldMk cId="3646451486" sldId="307"/>
            <ac:spMk id="3" creationId="{70F47929-8123-442B-9FD4-1340C019BB0C}"/>
          </ac:spMkLst>
        </pc:spChg>
        <pc:spChg chg="add mod">
          <ac:chgData name="Tamas Ungi" userId="7230d4dec6058018" providerId="LiveId" clId="{68BA2EA3-2F3B-493A-A281-A86910299AF8}" dt="2017-10-30T15:35:52.717" v="250" actId="115"/>
          <ac:spMkLst>
            <pc:docMk/>
            <pc:sldMk cId="3646451486" sldId="307"/>
            <ac:spMk id="4" creationId="{31749BE5-DD94-4850-BC2A-FA3B527A7346}"/>
          </ac:spMkLst>
        </pc:spChg>
      </pc:sldChg>
      <pc:sldChg chg="modSp add del">
        <pc:chgData name="Tamas Ungi" userId="7230d4dec6058018" providerId="LiveId" clId="{68BA2EA3-2F3B-493A-A281-A86910299AF8}" dt="2017-10-31T15:30:33.549" v="1201" actId="2696"/>
        <pc:sldMkLst>
          <pc:docMk/>
          <pc:sldMk cId="4126363996" sldId="308"/>
        </pc:sldMkLst>
        <pc:spChg chg="mod">
          <ac:chgData name="Tamas Ungi" userId="7230d4dec6058018" providerId="LiveId" clId="{68BA2EA3-2F3B-493A-A281-A86910299AF8}" dt="2017-10-30T15:36:43.095" v="286" actId="113"/>
          <ac:spMkLst>
            <pc:docMk/>
            <pc:sldMk cId="4126363996" sldId="308"/>
            <ac:spMk id="4" creationId="{31749BE5-DD94-4850-BC2A-FA3B527A7346}"/>
          </ac:spMkLst>
        </pc:spChg>
      </pc:sldChg>
      <pc:sldChg chg="modSp add">
        <pc:chgData name="Tamas Ungi" userId="7230d4dec6058018" providerId="LiveId" clId="{68BA2EA3-2F3B-493A-A281-A86910299AF8}" dt="2017-10-30T15:48:13.287" v="874" actId="20577"/>
        <pc:sldMkLst>
          <pc:docMk/>
          <pc:sldMk cId="3975906875" sldId="309"/>
        </pc:sldMkLst>
        <pc:spChg chg="mod">
          <ac:chgData name="Tamas Ungi" userId="7230d4dec6058018" providerId="LiveId" clId="{68BA2EA3-2F3B-493A-A281-A86910299AF8}" dt="2017-10-30T15:44:37.195" v="417" actId="20577"/>
          <ac:spMkLst>
            <pc:docMk/>
            <pc:sldMk cId="3975906875" sldId="309"/>
            <ac:spMk id="2" creationId="{3306A5D5-0023-452A-B3DB-2DB203FA948B}"/>
          </ac:spMkLst>
        </pc:spChg>
        <pc:spChg chg="mod">
          <ac:chgData name="Tamas Ungi" userId="7230d4dec6058018" providerId="LiveId" clId="{68BA2EA3-2F3B-493A-A281-A86910299AF8}" dt="2017-10-30T15:48:13.287" v="874" actId="20577"/>
          <ac:spMkLst>
            <pc:docMk/>
            <pc:sldMk cId="3975906875" sldId="309"/>
            <ac:spMk id="3" creationId="{7E82D447-67D2-4631-9E74-5434089CEEEB}"/>
          </ac:spMkLst>
        </pc:spChg>
      </pc:sldChg>
      <pc:sldChg chg="addSp delSp modSp add">
        <pc:chgData name="Tamas Ungi" userId="7230d4dec6058018" providerId="LiveId" clId="{68BA2EA3-2F3B-493A-A281-A86910299AF8}" dt="2017-10-31T15:31:58.413" v="1229" actId="20577"/>
        <pc:sldMkLst>
          <pc:docMk/>
          <pc:sldMk cId="123075184" sldId="310"/>
        </pc:sldMkLst>
        <pc:spChg chg="add mod">
          <ac:chgData name="Tamas Ungi" userId="7230d4dec6058018" providerId="LiveId" clId="{68BA2EA3-2F3B-493A-A281-A86910299AF8}" dt="2017-10-31T15:31:58.413" v="1229" actId="20577"/>
          <ac:spMkLst>
            <pc:docMk/>
            <pc:sldMk cId="123075184" sldId="310"/>
            <ac:spMk id="2" creationId="{498DFD45-5BFC-4106-9ADC-19F2BE2D0DE9}"/>
          </ac:spMkLst>
        </pc:spChg>
        <pc:spChg chg="del">
          <ac:chgData name="Tamas Ungi" userId="7230d4dec6058018" providerId="LiveId" clId="{68BA2EA3-2F3B-493A-A281-A86910299AF8}" dt="2017-10-30T15:54:26.954" v="876" actId="20577"/>
          <ac:spMkLst>
            <pc:docMk/>
            <pc:sldMk cId="123075184" sldId="310"/>
            <ac:spMk id="2" creationId="{09A61932-0226-4590-BCF2-68A9C317F750}"/>
          </ac:spMkLst>
        </pc:spChg>
        <pc:spChg chg="add mod">
          <ac:chgData name="Tamas Ungi" userId="7230d4dec6058018" providerId="LiveId" clId="{68BA2EA3-2F3B-493A-A281-A86910299AF8}" dt="2017-10-30T15:55:27.074" v="893" actId="1076"/>
          <ac:spMkLst>
            <pc:docMk/>
            <pc:sldMk cId="123075184" sldId="310"/>
            <ac:spMk id="4" creationId="{5A6E273B-4A3C-4547-B958-999C682C69F3}"/>
          </ac:spMkLst>
        </pc:spChg>
        <pc:spChg chg="add mod">
          <ac:chgData name="Tamas Ungi" userId="7230d4dec6058018" providerId="LiveId" clId="{68BA2EA3-2F3B-493A-A281-A86910299AF8}" dt="2017-10-30T15:55:34.670" v="901" actId="20577"/>
          <ac:spMkLst>
            <pc:docMk/>
            <pc:sldMk cId="123075184" sldId="310"/>
            <ac:spMk id="6" creationId="{2226174E-AFD9-4719-A268-5A0FABCD68D7}"/>
          </ac:spMkLst>
        </pc:spChg>
        <pc:picChg chg="add del mod">
          <ac:chgData name="Tamas Ungi" userId="7230d4dec6058018" providerId="LiveId" clId="{68BA2EA3-2F3B-493A-A281-A86910299AF8}" dt="2017-10-30T15:55:11.539" v="887" actId="478"/>
          <ac:picMkLst>
            <pc:docMk/>
            <pc:sldMk cId="123075184" sldId="310"/>
            <ac:picMk id="3" creationId="{544D2926-97BC-422D-A48F-D8BF72D648E6}"/>
          </ac:picMkLst>
        </pc:picChg>
        <pc:picChg chg="add mod ord">
          <ac:chgData name="Tamas Ungi" userId="7230d4dec6058018" providerId="LiveId" clId="{68BA2EA3-2F3B-493A-A281-A86910299AF8}" dt="2017-10-30T15:55:22.993" v="892" actId="1076"/>
          <ac:picMkLst>
            <pc:docMk/>
            <pc:sldMk cId="123075184" sldId="310"/>
            <ac:picMk id="5" creationId="{F19F65E0-64E3-43A9-9831-8DAE1C434463}"/>
          </ac:picMkLst>
        </pc:picChg>
      </pc:sldChg>
      <pc:sldChg chg="addSp modSp add modAnim">
        <pc:chgData name="Tamas Ungi" userId="7230d4dec6058018" providerId="LiveId" clId="{68BA2EA3-2F3B-493A-A281-A86910299AF8}" dt="2017-10-30T16:21:39.936" v="964" actId="20577"/>
        <pc:sldMkLst>
          <pc:docMk/>
          <pc:sldMk cId="2774538681" sldId="311"/>
        </pc:sldMkLst>
        <pc:spChg chg="add mod">
          <ac:chgData name="Tamas Ungi" userId="7230d4dec6058018" providerId="LiveId" clId="{68BA2EA3-2F3B-493A-A281-A86910299AF8}" dt="2017-10-30T16:19:59.566" v="960" actId="20577"/>
          <ac:spMkLst>
            <pc:docMk/>
            <pc:sldMk cId="2774538681" sldId="311"/>
            <ac:spMk id="2" creationId="{14C445DD-8E7E-4363-983A-BB6E35511B5C}"/>
          </ac:spMkLst>
        </pc:spChg>
        <pc:picChg chg="add mod">
          <ac:chgData name="Tamas Ungi" userId="7230d4dec6058018" providerId="LiveId" clId="{68BA2EA3-2F3B-493A-A281-A86910299AF8}" dt="2017-10-30T16:21:34.528" v="962" actId="1076"/>
          <ac:picMkLst>
            <pc:docMk/>
            <pc:sldMk cId="2774538681" sldId="311"/>
            <ac:picMk id="3" creationId="{DD848377-78DD-4DA0-8F31-DB05C519F310}"/>
          </ac:picMkLst>
        </pc:picChg>
      </pc:sldChg>
      <pc:sldChg chg="add del">
        <pc:chgData name="Tamas Ungi" userId="7230d4dec6058018" providerId="LiveId" clId="{68BA2EA3-2F3B-493A-A281-A86910299AF8}" dt="2017-10-30T16:23:07.309" v="967" actId="2696"/>
        <pc:sldMkLst>
          <pc:docMk/>
          <pc:sldMk cId="2061674504" sldId="312"/>
        </pc:sldMkLst>
      </pc:sldChg>
      <pc:sldChg chg="modSp add del">
        <pc:chgData name="Tamas Ungi" userId="7230d4dec6058018" providerId="LiveId" clId="{68BA2EA3-2F3B-493A-A281-A86910299AF8}" dt="2017-10-31T15:30:11.161" v="1200" actId="2696"/>
        <pc:sldMkLst>
          <pc:docMk/>
          <pc:sldMk cId="2632427157" sldId="312"/>
        </pc:sldMkLst>
        <pc:spChg chg="mod">
          <ac:chgData name="Tamas Ungi" userId="7230d4dec6058018" providerId="LiveId" clId="{68BA2EA3-2F3B-493A-A281-A86910299AF8}" dt="2017-10-30T16:23:21.550" v="992" actId="6549"/>
          <ac:spMkLst>
            <pc:docMk/>
            <pc:sldMk cId="2632427157" sldId="312"/>
            <ac:spMk id="4" creationId="{31749BE5-DD94-4850-BC2A-FA3B527A7346}"/>
          </ac:spMkLst>
        </pc:spChg>
      </pc:sldChg>
      <pc:sldChg chg="addSp modSp add">
        <pc:chgData name="Tamas Ungi" userId="7230d4dec6058018" providerId="LiveId" clId="{68BA2EA3-2F3B-493A-A281-A86910299AF8}" dt="2017-10-30T16:29:43.352" v="1156" actId="1076"/>
        <pc:sldMkLst>
          <pc:docMk/>
          <pc:sldMk cId="1924074211" sldId="313"/>
        </pc:sldMkLst>
        <pc:spChg chg="mod">
          <ac:chgData name="Tamas Ungi" userId="7230d4dec6058018" providerId="LiveId" clId="{68BA2EA3-2F3B-493A-A281-A86910299AF8}" dt="2017-10-30T16:24:24.682" v="1017" actId="20577"/>
          <ac:spMkLst>
            <pc:docMk/>
            <pc:sldMk cId="1924074211" sldId="313"/>
            <ac:spMk id="2" creationId="{2D2B4D78-D943-4537-8313-4BDA13F1F6DF}"/>
          </ac:spMkLst>
        </pc:spChg>
        <pc:spChg chg="add mod">
          <ac:chgData name="Tamas Ungi" userId="7230d4dec6058018" providerId="LiveId" clId="{68BA2EA3-2F3B-493A-A281-A86910299AF8}" dt="2017-10-30T16:25:44.086" v="1151" actId="20577"/>
          <ac:spMkLst>
            <pc:docMk/>
            <pc:sldMk cId="1924074211" sldId="313"/>
            <ac:spMk id="3" creationId="{EBC63EE6-FC4F-46C4-9521-5F6D78F27C91}"/>
          </ac:spMkLst>
        </pc:spChg>
        <pc:picChg chg="add mod modCrop">
          <ac:chgData name="Tamas Ungi" userId="7230d4dec6058018" providerId="LiveId" clId="{68BA2EA3-2F3B-493A-A281-A86910299AF8}" dt="2017-10-30T16:29:43.352" v="1156" actId="1076"/>
          <ac:picMkLst>
            <pc:docMk/>
            <pc:sldMk cId="1924074211" sldId="313"/>
            <ac:picMk id="4" creationId="{7C5C9AB9-7467-44E6-BBC8-E6185E687E33}"/>
          </ac:picMkLst>
        </pc:picChg>
      </pc:sldChg>
      <pc:sldMasterChg chg="modSp">
        <pc:chgData name="Tamas Ungi" userId="7230d4dec6058018" providerId="LiveId" clId="{68BA2EA3-2F3B-493A-A281-A86910299AF8}" dt="2017-10-30T15:30:47.975" v="0" actId="113"/>
        <pc:sldMasterMkLst>
          <pc:docMk/>
          <pc:sldMasterMk cId="1567960531" sldId="2147483660"/>
        </pc:sldMasterMkLst>
        <pc:spChg chg="mod">
          <ac:chgData name="Tamas Ungi" userId="7230d4dec6058018" providerId="LiveId" clId="{68BA2EA3-2F3B-493A-A281-A86910299AF8}" dt="2017-10-30T15:30:47.975" v="0" actId="113"/>
          <ac:spMkLst>
            <pc:docMk/>
            <pc:sldMasterMk cId="1567960531" sldId="2147483660"/>
            <ac:spMk id="2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0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8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6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1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1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7086"/>
            <a:ext cx="7886700" cy="4819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260F-3ED4-4DE4-9188-0D15E1BC262D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7D2A-A33C-440B-92FB-0A41A953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igt.org/wp/user-tutorial/" TargetMode="External"/><Relationship Id="rId2" Type="http://schemas.openxmlformats.org/officeDocument/2006/relationships/hyperlink" Target="https://www.slicer.org/wiki/Documentation/4.8/Train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slicer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licerigt.org/wp/smit-2017-tutor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SlicerIGT</a:t>
            </a:r>
            <a:r>
              <a:rPr lang="en-US" dirty="0"/>
              <a:t> tutorial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brain surgery navigation with live tractography</a:t>
            </a:r>
          </a:p>
        </p:txBody>
      </p:sp>
    </p:spTree>
    <p:extLst>
      <p:ext uri="{BB962C8B-B14F-4D97-AF65-F5344CB8AC3E}">
        <p14:creationId xmlns:p14="http://schemas.microsoft.com/office/powerpoint/2010/main" val="183433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68D5B-ECFE-48C8-90DB-F406FAEC3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9144000" cy="5981700"/>
          </a:xfrm>
          <a:prstGeom prst="rect">
            <a:avLst/>
          </a:prstGeom>
        </p:spPr>
      </p:pic>
      <p:sp>
        <p:nvSpPr>
          <p:cNvPr id="3" name="Right Arrow 4">
            <a:extLst>
              <a:ext uri="{FF2B5EF4-FFF2-40B4-BE49-F238E27FC236}">
                <a16:creationId xmlns:a16="http://schemas.microsoft.com/office/drawing/2014/main" id="{93A31531-D398-40FF-A02B-165143538207}"/>
              </a:ext>
            </a:extLst>
          </p:cNvPr>
          <p:cNvSpPr/>
          <p:nvPr/>
        </p:nvSpPr>
        <p:spPr>
          <a:xfrm>
            <a:off x="5145951" y="4620652"/>
            <a:ext cx="681107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346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loaded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SkullCtModel.stl</a:t>
            </a:r>
            <a:r>
              <a:rPr lang="en-US" dirty="0"/>
              <a:t>: Segmentation from CT scan of the plastic skull model</a:t>
            </a:r>
          </a:p>
          <a:p>
            <a:pPr lvl="1"/>
            <a:r>
              <a:rPr lang="en-US" dirty="0"/>
              <a:t>loaded as model</a:t>
            </a:r>
          </a:p>
          <a:p>
            <a:r>
              <a:rPr lang="en-US" b="1" dirty="0" err="1"/>
              <a:t>MRI.nrrd</a:t>
            </a:r>
            <a:r>
              <a:rPr lang="en-US" dirty="0"/>
              <a:t>: Magnetic resonance image of a person. (not the same one the plastic model was based on)</a:t>
            </a:r>
          </a:p>
          <a:p>
            <a:pPr lvl="1"/>
            <a:r>
              <a:rPr lang="en-US" dirty="0"/>
              <a:t>loaded as a scalar volume</a:t>
            </a:r>
          </a:p>
          <a:p>
            <a:r>
              <a:rPr lang="en-US" b="1" dirty="0" err="1"/>
              <a:t>DTIVolume.nhdr</a:t>
            </a:r>
            <a:r>
              <a:rPr lang="en-US" dirty="0"/>
              <a:t>: Diffusion tensor image (from a third person)</a:t>
            </a:r>
          </a:p>
          <a:p>
            <a:pPr lvl="1"/>
            <a:r>
              <a:rPr lang="en-US" dirty="0"/>
              <a:t>loaded as a tensor volume</a:t>
            </a:r>
          </a:p>
          <a:p>
            <a:pPr lvl="1"/>
            <a:endParaRPr lang="en-US" dirty="0"/>
          </a:p>
          <a:p>
            <a:r>
              <a:rPr lang="en-US" dirty="0"/>
              <a:t>All three are already roughly registered (overlap)</a:t>
            </a:r>
          </a:p>
        </p:txBody>
      </p:sp>
    </p:spTree>
    <p:extLst>
      <p:ext uri="{BB962C8B-B14F-4D97-AF65-F5344CB8AC3E}">
        <p14:creationId xmlns:p14="http://schemas.microsoft.com/office/powerpoint/2010/main" val="124064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A3AC4-79E2-46B4-B140-5B4D239C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9144000" cy="59817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3871775" y="910850"/>
            <a:ext cx="53239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6720106" y="919815"/>
            <a:ext cx="53239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497" y="891450"/>
            <a:ext cx="600464" cy="518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96" y="828170"/>
            <a:ext cx="602502" cy="572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996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8" y="590550"/>
            <a:ext cx="9160096" cy="5676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7019" y="3507971"/>
            <a:ext cx="3823854" cy="139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Try 3D interactions</a:t>
            </a:r>
          </a:p>
          <a:p>
            <a:r>
              <a:rPr lang="en-US" dirty="0"/>
              <a:t>Mouse left button drag – rotations</a:t>
            </a:r>
          </a:p>
          <a:p>
            <a:r>
              <a:rPr lang="en-US" dirty="0"/>
              <a:t>Mouse wheel – zoom</a:t>
            </a:r>
          </a:p>
          <a:p>
            <a:r>
              <a:rPr lang="en-US" dirty="0"/>
              <a:t>Mouse middle button drag – panning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23" y="1819102"/>
            <a:ext cx="4619105" cy="1609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Try 2D interactions</a:t>
            </a:r>
          </a:p>
          <a:p>
            <a:r>
              <a:rPr lang="en-US" dirty="0"/>
              <a:t>Mouse wheel – change slice</a:t>
            </a:r>
          </a:p>
          <a:p>
            <a:r>
              <a:rPr lang="en-US" dirty="0"/>
              <a:t>Mouse right button drag – zoom</a:t>
            </a:r>
          </a:p>
          <a:p>
            <a:r>
              <a:rPr lang="en-US" dirty="0"/>
              <a:t>Mouse middle button drag – panning</a:t>
            </a:r>
          </a:p>
          <a:p>
            <a:r>
              <a:rPr lang="en-US" dirty="0"/>
              <a:t>Mouse left button drag – intensity windowing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308364" y="2335101"/>
            <a:ext cx="826527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8037294" y="3056804"/>
            <a:ext cx="826527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538"/>
            <a:ext cx="9144000" cy="566692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flipH="1">
            <a:off x="4158451" y="5036467"/>
            <a:ext cx="96469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select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2646066" y="875359"/>
            <a:ext cx="53239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59949" y="4722705"/>
            <a:ext cx="70661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015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1977"/>
            <a:ext cx="9143998" cy="543404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2329841" y="3921611"/>
            <a:ext cx="190395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Press once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51770" y="1048178"/>
            <a:ext cx="106034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see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146" y="4624498"/>
            <a:ext cx="2533673" cy="949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You won’t see anything after you press this button, but don’t worry.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1" y="1114714"/>
            <a:ext cx="7495238" cy="462857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30906" y="2608200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84295" y="4101686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0906" y="4812396"/>
            <a:ext cx="2777215" cy="54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Rename to “</a:t>
            </a:r>
            <a:r>
              <a:rPr lang="en-US" dirty="0" err="1"/>
              <a:t>StylusTip</a:t>
            </a:r>
            <a:r>
              <a:rPr lang="en-US" dirty="0"/>
              <a:t>”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35046" y="981904"/>
            <a:ext cx="79458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623130" y="981904"/>
            <a:ext cx="120658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see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1629657" y="3623344"/>
            <a:ext cx="222781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 Right click</a:t>
            </a:r>
          </a:p>
        </p:txBody>
      </p:sp>
    </p:spTree>
    <p:extLst>
      <p:ext uri="{BB962C8B-B14F-4D97-AF65-F5344CB8AC3E}">
        <p14:creationId xmlns:p14="http://schemas.microsoft.com/office/powerpoint/2010/main" val="221573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94" y="1284353"/>
            <a:ext cx="2800146" cy="4193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528F3-2480-4637-84D6-C9F057F3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84" y="38952"/>
            <a:ext cx="3676190" cy="681904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452926" flipH="1">
            <a:off x="757004" y="1691216"/>
            <a:ext cx="2661748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Right-click on Scene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1919596" y="2400109"/>
            <a:ext cx="61399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07356" y="4061013"/>
            <a:ext cx="2136880" cy="1696526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Double-click to rename new transform</a:t>
            </a:r>
          </a:p>
        </p:txBody>
      </p:sp>
    </p:spTree>
    <p:extLst>
      <p:ext uri="{BB962C8B-B14F-4D97-AF65-F5344CB8AC3E}">
        <p14:creationId xmlns:p14="http://schemas.microsoft.com/office/powerpoint/2010/main" val="100947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A9F80-799B-4733-BACA-8BDCC86ED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9144000" cy="59817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19431" y="694153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93013" y="5189383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00223" y="5606975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1353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the PLUS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3347"/>
            <a:ext cx="7886700" cy="2453640"/>
          </a:xfrm>
        </p:spPr>
        <p:txBody>
          <a:bodyPr>
            <a:normAutofit/>
          </a:bodyPr>
          <a:lstStyle/>
          <a:p>
            <a:r>
              <a:rPr lang="en-US" dirty="0"/>
              <a:t>If you are not connected yet…</a:t>
            </a:r>
          </a:p>
          <a:p>
            <a:r>
              <a:rPr lang="en-US" dirty="0"/>
              <a:t>Connect to </a:t>
            </a:r>
            <a:r>
              <a:rPr lang="en-US" b="1" dirty="0"/>
              <a:t>SlicerIGT2 </a:t>
            </a:r>
            <a:r>
              <a:rPr lang="en-US" dirty="0" err="1"/>
              <a:t>WiFi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(or SlicerIGT1, but that is slower)</a:t>
            </a:r>
          </a:p>
          <a:p>
            <a:pPr lvl="1"/>
            <a:r>
              <a:rPr lang="en-US" dirty="0"/>
              <a:t>Password: </a:t>
            </a:r>
            <a:r>
              <a:rPr lang="en-US" b="1" dirty="0" err="1"/>
              <a:t>slicerigt</a:t>
            </a:r>
            <a:endParaRPr lang="en-US" b="1" dirty="0"/>
          </a:p>
          <a:p>
            <a:r>
              <a:rPr lang="en-US" dirty="0"/>
              <a:t>There will be no internet, just local network</a:t>
            </a:r>
          </a:p>
        </p:txBody>
      </p:sp>
    </p:spTree>
    <p:extLst>
      <p:ext uri="{BB962C8B-B14F-4D97-AF65-F5344CB8AC3E}">
        <p14:creationId xmlns:p14="http://schemas.microsoft.com/office/powerpoint/2010/main" val="278143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A5D5-0023-452A-B3DB-2DB203FA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D447-67D2-4631-9E74-5434089CE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can be completed without any previous tutorials, but the following tutorials are recommended before this one</a:t>
            </a:r>
          </a:p>
          <a:p>
            <a:r>
              <a:rPr lang="en-US" dirty="0"/>
              <a:t>Slicer4 Minute Tutorial from </a:t>
            </a:r>
            <a:r>
              <a:rPr lang="en-US" dirty="0">
                <a:hlinkClick r:id="rId2"/>
              </a:rPr>
              <a:t>https://www.slicer.org/wiki/Documentation/4.8/Training</a:t>
            </a:r>
            <a:endParaRPr lang="en-US" dirty="0"/>
          </a:p>
          <a:p>
            <a:r>
              <a:rPr lang="en-US" dirty="0" err="1"/>
              <a:t>SlicerIGT</a:t>
            </a:r>
            <a:r>
              <a:rPr lang="en-US" dirty="0"/>
              <a:t> tutorials from </a:t>
            </a:r>
            <a:r>
              <a:rPr lang="en-US" dirty="0">
                <a:hlinkClick r:id="rId3"/>
              </a:rPr>
              <a:t>http://www.slicerigt.org/wp/user-tutorial/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5906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A6A4A6-EE94-41CA-918B-9CE1E7C9E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3" y="709952"/>
            <a:ext cx="8933333" cy="54380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758743" y="3623479"/>
            <a:ext cx="79864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1702128" y="4868175"/>
            <a:ext cx="231572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type: 192.168.0.2</a:t>
            </a:r>
          </a:p>
        </p:txBody>
      </p:sp>
      <p:sp>
        <p:nvSpPr>
          <p:cNvPr id="5" name="Right Arrow 4"/>
          <p:cNvSpPr/>
          <p:nvPr/>
        </p:nvSpPr>
        <p:spPr>
          <a:xfrm rot="19842647" flipH="1">
            <a:off x="848447" y="4125098"/>
            <a:ext cx="183916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 Check Active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2369128" y="2801358"/>
            <a:ext cx="220287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 Should turn 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80342" y="559417"/>
            <a:ext cx="106034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see</a:t>
            </a:r>
          </a:p>
        </p:txBody>
      </p:sp>
    </p:spTree>
    <p:extLst>
      <p:ext uri="{BB962C8B-B14F-4D97-AF65-F5344CB8AC3E}">
        <p14:creationId xmlns:p14="http://schemas.microsoft.com/office/powerpoint/2010/main" val="53943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4" y="349135"/>
            <a:ext cx="9012752" cy="615973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1746327" y="2761424"/>
            <a:ext cx="2989081" cy="162852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Drag and drop nodes to create this transform hierarchy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738407" y="655908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62128" y="655908"/>
            <a:ext cx="120658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see</a:t>
            </a:r>
          </a:p>
        </p:txBody>
      </p:sp>
    </p:spTree>
    <p:extLst>
      <p:ext uri="{BB962C8B-B14F-4D97-AF65-F5344CB8AC3E}">
        <p14:creationId xmlns:p14="http://schemas.microsoft.com/office/powerpoint/2010/main" val="293303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51" y="3244334"/>
            <a:ext cx="315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Checkpoint 01</a:t>
            </a:r>
          </a:p>
        </p:txBody>
      </p:sp>
    </p:spTree>
    <p:extLst>
      <p:ext uri="{BB962C8B-B14F-4D97-AF65-F5344CB8AC3E}">
        <p14:creationId xmlns:p14="http://schemas.microsoft.com/office/powerpoint/2010/main" val="32005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95" y="0"/>
            <a:ext cx="474641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171198" flipH="1">
            <a:off x="5604677" y="6016698"/>
            <a:ext cx="1426598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select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61191" y="131008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61191" y="4872033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590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747"/>
          <a:stretch/>
        </p:blipFill>
        <p:spPr>
          <a:xfrm>
            <a:off x="0" y="1046204"/>
            <a:ext cx="9144000" cy="410564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2053244" y="2849264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2637906" y="3076478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2053243" y="3592642"/>
            <a:ext cx="152954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 (optional)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6794082" y="1371480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69773" y="3654378"/>
            <a:ext cx="236912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 visualize blue stick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2161305" y="4210747"/>
            <a:ext cx="129615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WAIT! 6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4922452"/>
            <a:ext cx="5278582" cy="116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to start pivot calibration when the physical tool is pivoting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pivot calibration again until the blue stick rotates around its tip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94" y="5434818"/>
            <a:ext cx="2228571" cy="7238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9338" y="6189149"/>
            <a:ext cx="3990109" cy="357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 1 mm RMSE is acceptable now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1906009" y="5571044"/>
            <a:ext cx="94525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 see</a:t>
            </a:r>
          </a:p>
        </p:txBody>
      </p:sp>
      <p:sp>
        <p:nvSpPr>
          <p:cNvPr id="13" name="Right Arrow 7">
            <a:extLst>
              <a:ext uri="{FF2B5EF4-FFF2-40B4-BE49-F238E27FC236}">
                <a16:creationId xmlns:a16="http://schemas.microsoft.com/office/drawing/2014/main" id="{5E410C18-812E-4436-8BC8-3D5623CBFB46}"/>
              </a:ext>
            </a:extLst>
          </p:cNvPr>
          <p:cNvSpPr/>
          <p:nvPr/>
        </p:nvSpPr>
        <p:spPr>
          <a:xfrm flipH="1">
            <a:off x="2168981" y="4494599"/>
            <a:ext cx="128080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WAIT! 7</a:t>
            </a:r>
          </a:p>
        </p:txBody>
      </p:sp>
    </p:spTree>
    <p:extLst>
      <p:ext uri="{BB962C8B-B14F-4D97-AF65-F5344CB8AC3E}">
        <p14:creationId xmlns:p14="http://schemas.microsoft.com/office/powerpoint/2010/main" val="370896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55"/>
          <a:stretch/>
        </p:blipFill>
        <p:spPr>
          <a:xfrm>
            <a:off x="0" y="486031"/>
            <a:ext cx="9144000" cy="608410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7913717" y="2283999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2171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63" y="4060022"/>
            <a:ext cx="2092712" cy="2057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13" y="4051421"/>
            <a:ext cx="3913992" cy="2609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50618-3A54-446F-8B3D-D39D5DE083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905"/>
          <a:stretch/>
        </p:blipFill>
        <p:spPr>
          <a:xfrm>
            <a:off x="400313" y="276095"/>
            <a:ext cx="8238095" cy="320602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5995278" y="364248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3495918" y="364248"/>
            <a:ext cx="10861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 see</a:t>
            </a:r>
          </a:p>
        </p:txBody>
      </p:sp>
      <p:sp>
        <p:nvSpPr>
          <p:cNvPr id="5" name="Right Arrow 4"/>
          <p:cNvSpPr/>
          <p:nvPr/>
        </p:nvSpPr>
        <p:spPr>
          <a:xfrm rot="17100000" flipH="1">
            <a:off x="398108" y="1601311"/>
            <a:ext cx="165977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 right-click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2097182" y="2602654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2270971" y="5790032"/>
            <a:ext cx="367920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 rename to “</a:t>
            </a:r>
            <a:r>
              <a:rPr lang="en-US" b="1" dirty="0" err="1">
                <a:solidFill>
                  <a:schemeClr val="tx1"/>
                </a:solidFill>
              </a:rPr>
              <a:t>ReferenceToRas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4351" y="6367932"/>
            <a:ext cx="4452850" cy="42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 is usually our patient coordinate system</a:t>
            </a:r>
          </a:p>
        </p:txBody>
      </p:sp>
      <p:sp>
        <p:nvSpPr>
          <p:cNvPr id="11" name="Right Arrow 10"/>
          <p:cNvSpPr/>
          <p:nvPr/>
        </p:nvSpPr>
        <p:spPr>
          <a:xfrm flipH="1">
            <a:off x="7723657" y="4463646"/>
            <a:ext cx="1270119" cy="175700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 drag and drop</a:t>
            </a:r>
          </a:p>
        </p:txBody>
      </p:sp>
    </p:spTree>
    <p:extLst>
      <p:ext uri="{BB962C8B-B14F-4D97-AF65-F5344CB8AC3E}">
        <p14:creationId xmlns:p14="http://schemas.microsoft.com/office/powerpoint/2010/main" val="1671190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49"/>
          <a:stretch/>
        </p:blipFill>
        <p:spPr>
          <a:xfrm>
            <a:off x="0" y="579896"/>
            <a:ext cx="9144000" cy="599023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171198" flipH="1">
            <a:off x="4490771" y="5260126"/>
            <a:ext cx="1426598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select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81278" y="579896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81278" y="4996724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2725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57" y="209615"/>
            <a:ext cx="6742857" cy="382857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flipH="1">
            <a:off x="3735186" y="114378"/>
            <a:ext cx="10861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see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1346257" y="2469651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2537748" y="3044331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94" y="945848"/>
            <a:ext cx="4361905" cy="5780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ight Arrow 7"/>
          <p:cNvSpPr/>
          <p:nvPr/>
        </p:nvSpPr>
        <p:spPr>
          <a:xfrm flipH="1">
            <a:off x="5558040" y="4530150"/>
            <a:ext cx="248868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 Create “</a:t>
            </a:r>
            <a:r>
              <a:rPr lang="en-US" b="1" dirty="0" err="1">
                <a:solidFill>
                  <a:schemeClr val="tx1"/>
                </a:solidFill>
              </a:rPr>
              <a:t>RasPoints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5890737" y="6148900"/>
            <a:ext cx="143277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 select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6670" y="3507970"/>
            <a:ext cx="1964712" cy="617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name “</a:t>
            </a:r>
            <a:r>
              <a:rPr lang="en-US" dirty="0" err="1"/>
              <a:t>ReferencePoints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165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866"/>
            <a:ext cx="9144000" cy="6282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7396" y="532015"/>
            <a:ext cx="2768139" cy="1072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Make sure this button is </a:t>
            </a:r>
            <a:r>
              <a:rPr lang="en-US" b="1" dirty="0"/>
              <a:t>unchecked</a:t>
            </a:r>
            <a:r>
              <a:rPr lang="en-US" dirty="0"/>
              <a:t> when interacting with 3D viewer!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835535" y="604829"/>
            <a:ext cx="120534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865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14" y="3990499"/>
            <a:ext cx="7228571" cy="2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Slicer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086"/>
            <a:ext cx="7886700" cy="2474685"/>
          </a:xfrm>
        </p:spPr>
        <p:txBody>
          <a:bodyPr/>
          <a:lstStyle/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http://download.slicer.org/</a:t>
            </a:r>
            <a:endParaRPr lang="en-US" dirty="0"/>
          </a:p>
          <a:p>
            <a:r>
              <a:rPr lang="en-US" dirty="0"/>
              <a:t>Download Slicer version 4.8 (blue buttons) for your operating system</a:t>
            </a:r>
          </a:p>
          <a:p>
            <a:r>
              <a:rPr lang="en-US" dirty="0"/>
              <a:t>Run the downloaded installer</a:t>
            </a:r>
          </a:p>
          <a:p>
            <a:r>
              <a:rPr lang="en-US" dirty="0"/>
              <a:t>Start up Slicer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630487" y="5130068"/>
            <a:ext cx="73883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727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B37108-33F2-4CB2-8323-D9C2358D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8174" y="1305098"/>
            <a:ext cx="2768139" cy="55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Set up 3D viewer like this</a:t>
            </a:r>
          </a:p>
        </p:txBody>
      </p:sp>
      <p:sp>
        <p:nvSpPr>
          <p:cNvPr id="4" name="Right Arrow 3"/>
          <p:cNvSpPr/>
          <p:nvPr/>
        </p:nvSpPr>
        <p:spPr>
          <a:xfrm rot="2316081">
            <a:off x="7069975" y="1294624"/>
            <a:ext cx="120534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3053749" y="4183696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00717" y="2917937"/>
            <a:ext cx="80038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5089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812E80-1D6C-44B5-AE50-BD6B2E70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8174" y="1305098"/>
            <a:ext cx="2768139" cy="55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Set up 3D viewer like this</a:t>
            </a:r>
          </a:p>
        </p:txBody>
      </p:sp>
      <p:sp>
        <p:nvSpPr>
          <p:cNvPr id="4" name="Right Arrow 3"/>
          <p:cNvSpPr/>
          <p:nvPr/>
        </p:nvSpPr>
        <p:spPr>
          <a:xfrm rot="2316081">
            <a:off x="7069975" y="1294624"/>
            <a:ext cx="120534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3053749" y="4183696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300717" y="2917937"/>
            <a:ext cx="80038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6565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7F6964-8060-49D4-89C9-77AF79C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8174" y="1305098"/>
            <a:ext cx="2768139" cy="55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Set up 3D viewer like this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069975" y="1294624"/>
            <a:ext cx="120534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3053749" y="4183696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86082" y="3429000"/>
            <a:ext cx="80038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8582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1B79B-BEFF-4D61-A9F3-03D4A4721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8174" y="1305098"/>
            <a:ext cx="2768139" cy="55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Set up 3D viewer like this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069975" y="1294624"/>
            <a:ext cx="120534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3053749" y="4183696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86082" y="3429000"/>
            <a:ext cx="80038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0523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88FC22-6221-4510-B565-5B03D3FF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8174" y="1305098"/>
            <a:ext cx="2768139" cy="55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Set up 3D viewer like this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069975" y="1294624"/>
            <a:ext cx="120534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3062713" y="3789248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272452" y="2998694"/>
            <a:ext cx="80038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3712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4EB95-198F-4A5A-987F-1884DF33F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8174" y="1305098"/>
            <a:ext cx="2768139" cy="55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Set up 3D viewer like this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069975" y="1294624"/>
            <a:ext cx="120534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3062713" y="3789248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272452" y="2998694"/>
            <a:ext cx="80038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682509A3-AC0E-4184-928C-E8FE1FB2D1B5}"/>
              </a:ext>
            </a:extLst>
          </p:cNvPr>
          <p:cNvSpPr/>
          <p:nvPr/>
        </p:nvSpPr>
        <p:spPr>
          <a:xfrm flipH="1">
            <a:off x="298917" y="4501821"/>
            <a:ext cx="136512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 See “3”</a:t>
            </a:r>
          </a:p>
        </p:txBody>
      </p:sp>
    </p:spTree>
    <p:extLst>
      <p:ext uri="{BB962C8B-B14F-4D97-AF65-F5344CB8AC3E}">
        <p14:creationId xmlns:p14="http://schemas.microsoft.com/office/powerpoint/2010/main" val="3277832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51" y="3244334"/>
            <a:ext cx="315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Checkpoint 02</a:t>
            </a:r>
          </a:p>
        </p:txBody>
      </p:sp>
    </p:spTree>
    <p:extLst>
      <p:ext uri="{BB962C8B-B14F-4D97-AF65-F5344CB8AC3E}">
        <p14:creationId xmlns:p14="http://schemas.microsoft.com/office/powerpoint/2010/main" val="1160683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7" y="371660"/>
            <a:ext cx="4323809" cy="43523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2036214" y="2802160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1553920" y="3380060"/>
            <a:ext cx="3500218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Select “</a:t>
            </a:r>
            <a:r>
              <a:rPr lang="en-US" b="1" dirty="0" err="1">
                <a:solidFill>
                  <a:schemeClr val="tx1"/>
                </a:solidFill>
              </a:rPr>
              <a:t>StylusTipToStylus</a:t>
            </a:r>
            <a:r>
              <a:rPr lang="en-US" b="1" dirty="0">
                <a:solidFill>
                  <a:schemeClr val="tx1"/>
                </a:solidFill>
              </a:rPr>
              <a:t>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94" y="5212836"/>
            <a:ext cx="4342857" cy="8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44167" y="3091110"/>
            <a:ext cx="2933331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When you press</a:t>
            </a:r>
          </a:p>
          <a:p>
            <a:r>
              <a:rPr lang="en-US" dirty="0"/>
              <a:t>this button (called “From”), </a:t>
            </a:r>
          </a:p>
          <a:p>
            <a:r>
              <a:rPr lang="en-US" dirty="0"/>
              <a:t>a new point will be created in</a:t>
            </a:r>
          </a:p>
          <a:p>
            <a:r>
              <a:rPr lang="en-US" dirty="0"/>
              <a:t>this list (called “From”)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5321951" y="5052914"/>
            <a:ext cx="3241963" cy="1097748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Wait for presenter’s signal before pressing this button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5220394" y="3957960"/>
            <a:ext cx="999174" cy="1511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4327630" y="1180408"/>
            <a:ext cx="1816537" cy="33504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15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1F83D-E78D-4FDB-A327-1FF1EF9A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90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222D4F-8278-408A-A5C2-27F5F2542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1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Slicer extensions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26" t="-1" r="1" b="70549"/>
          <a:stretch/>
        </p:blipFill>
        <p:spPr>
          <a:xfrm>
            <a:off x="1046205" y="1395354"/>
            <a:ext cx="7324177" cy="169698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700000">
            <a:off x="7104519" y="1307372"/>
            <a:ext cx="100943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click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98" y="4200892"/>
            <a:ext cx="1428571" cy="22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195" y="4210416"/>
            <a:ext cx="1428571" cy="2257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473" y="4200892"/>
            <a:ext cx="1447619" cy="2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381" y="3920479"/>
            <a:ext cx="2790476" cy="138095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2700000">
            <a:off x="6586450" y="4331464"/>
            <a:ext cx="100943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6. click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095" y="5821082"/>
            <a:ext cx="2704762" cy="78095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700000">
            <a:off x="6639553" y="5646466"/>
            <a:ext cx="100943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7. click</a:t>
            </a:r>
          </a:p>
        </p:txBody>
      </p:sp>
      <p:sp>
        <p:nvSpPr>
          <p:cNvPr id="16" name="Right Arrow 5">
            <a:extLst>
              <a:ext uri="{FF2B5EF4-FFF2-40B4-BE49-F238E27FC236}">
                <a16:creationId xmlns:a16="http://schemas.microsoft.com/office/drawing/2014/main" id="{5EFB961C-7751-495D-95A3-5172D42B627C}"/>
              </a:ext>
            </a:extLst>
          </p:cNvPr>
          <p:cNvSpPr/>
          <p:nvPr/>
        </p:nvSpPr>
        <p:spPr>
          <a:xfrm rot="2413771">
            <a:off x="365734" y="5552270"/>
            <a:ext cx="1016607" cy="63953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3. click</a:t>
            </a:r>
          </a:p>
        </p:txBody>
      </p:sp>
      <p:sp>
        <p:nvSpPr>
          <p:cNvPr id="17" name="Right Arrow 5">
            <a:extLst>
              <a:ext uri="{FF2B5EF4-FFF2-40B4-BE49-F238E27FC236}">
                <a16:creationId xmlns:a16="http://schemas.microsoft.com/office/drawing/2014/main" id="{AC4A864A-91A9-48B0-B42B-AC9C72AA6162}"/>
              </a:ext>
            </a:extLst>
          </p:cNvPr>
          <p:cNvSpPr/>
          <p:nvPr/>
        </p:nvSpPr>
        <p:spPr>
          <a:xfrm rot="2413771">
            <a:off x="1859689" y="5523514"/>
            <a:ext cx="1016607" cy="63953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4. click</a:t>
            </a:r>
          </a:p>
        </p:txBody>
      </p:sp>
      <p:sp>
        <p:nvSpPr>
          <p:cNvPr id="18" name="Right Arrow 5">
            <a:extLst>
              <a:ext uri="{FF2B5EF4-FFF2-40B4-BE49-F238E27FC236}">
                <a16:creationId xmlns:a16="http://schemas.microsoft.com/office/drawing/2014/main" id="{50754C2F-FABF-4B51-BD9E-05EA9E5C09CC}"/>
              </a:ext>
            </a:extLst>
          </p:cNvPr>
          <p:cNvSpPr/>
          <p:nvPr/>
        </p:nvSpPr>
        <p:spPr>
          <a:xfrm rot="2413771">
            <a:off x="3345406" y="5494758"/>
            <a:ext cx="1016607" cy="639537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5. click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5D77C-7E14-45B5-BD21-EE2C1CC15D33}"/>
              </a:ext>
            </a:extLst>
          </p:cNvPr>
          <p:cNvSpPr/>
          <p:nvPr/>
        </p:nvSpPr>
        <p:spPr>
          <a:xfrm>
            <a:off x="313049" y="3299588"/>
            <a:ext cx="3562146" cy="6203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2. Find and install these extensions: </a:t>
            </a:r>
            <a:r>
              <a:rPr lang="en-US" b="1" dirty="0" err="1">
                <a:solidFill>
                  <a:schemeClr val="tx1"/>
                </a:solidFill>
              </a:rPr>
              <a:t>SlicerIGT</a:t>
            </a:r>
            <a:r>
              <a:rPr lang="en-US" b="1" dirty="0">
                <a:solidFill>
                  <a:schemeClr val="tx1"/>
                </a:solidFill>
              </a:rPr>
              <a:t>, Sequences, </a:t>
            </a:r>
            <a:r>
              <a:rPr lang="en-US" b="1" dirty="0" err="1">
                <a:solidFill>
                  <a:schemeClr val="tx1"/>
                </a:solidFill>
              </a:rPr>
              <a:t>SlicerDMRI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38A1D-9385-4585-8634-30F68C4086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947" y="3299588"/>
            <a:ext cx="2209524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48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CBB7D-FCE2-4935-8124-C2E79538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5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801A72-31A6-44AA-86C5-4023EED8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2633128" y="4344743"/>
            <a:ext cx="1255222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See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310994" y="4161042"/>
            <a:ext cx="1255222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uncheck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7367797" y="3282344"/>
            <a:ext cx="1255222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See</a:t>
            </a:r>
          </a:p>
        </p:txBody>
      </p:sp>
      <p:sp>
        <p:nvSpPr>
          <p:cNvPr id="7" name="Right Arrow 4">
            <a:extLst>
              <a:ext uri="{FF2B5EF4-FFF2-40B4-BE49-F238E27FC236}">
                <a16:creationId xmlns:a16="http://schemas.microsoft.com/office/drawing/2014/main" id="{4AE72210-E090-4EFA-BBE8-BBDEA49FA084}"/>
              </a:ext>
            </a:extLst>
          </p:cNvPr>
          <p:cNvSpPr/>
          <p:nvPr/>
        </p:nvSpPr>
        <p:spPr>
          <a:xfrm flipH="1">
            <a:off x="1172826" y="3720949"/>
            <a:ext cx="1255222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228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55993"/>
            <a:ext cx="5047619" cy="20380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4576983" y="2117229"/>
            <a:ext cx="109928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Delete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211266"/>
            <a:ext cx="6342857" cy="97142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6707967" y="4273518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3524191" y="4273518"/>
            <a:ext cx="105612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see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249792"/>
            <a:ext cx="4714286" cy="124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398" y="3788824"/>
            <a:ext cx="336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to reset registration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1548534" y="5873601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560" y="1120616"/>
            <a:ext cx="3069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to redo one point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76269" y="5353396"/>
            <a:ext cx="2839081" cy="1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Very important to reset before starting a new registration!</a:t>
            </a:r>
          </a:p>
        </p:txBody>
      </p:sp>
    </p:spTree>
    <p:extLst>
      <p:ext uri="{BB962C8B-B14F-4D97-AF65-F5344CB8AC3E}">
        <p14:creationId xmlns:p14="http://schemas.microsoft.com/office/powerpoint/2010/main" val="3476825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51" y="3244334"/>
            <a:ext cx="315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Checkpoint 03</a:t>
            </a:r>
          </a:p>
        </p:txBody>
      </p:sp>
    </p:spTree>
    <p:extLst>
      <p:ext uri="{BB962C8B-B14F-4D97-AF65-F5344CB8AC3E}">
        <p14:creationId xmlns:p14="http://schemas.microsoft.com/office/powerpoint/2010/main" val="3263654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63" y="511347"/>
            <a:ext cx="3238095" cy="182857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flipH="1">
            <a:off x="3781887" y="1571883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2454621" y="693505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3385241" cy="685589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47835" y="6179905"/>
            <a:ext cx="316120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Volume </a:t>
            </a:r>
            <a:r>
              <a:rPr lang="en-US" b="1" dirty="0" err="1">
                <a:solidFill>
                  <a:schemeClr val="tx1"/>
                </a:solidFill>
              </a:rPr>
              <a:t>Reslice</a:t>
            </a:r>
            <a:r>
              <a:rPr lang="en-US" b="1" dirty="0">
                <a:solidFill>
                  <a:schemeClr val="tx1"/>
                </a:solidFill>
              </a:rPr>
              <a:t> Driver</a:t>
            </a:r>
          </a:p>
        </p:txBody>
      </p:sp>
    </p:spTree>
    <p:extLst>
      <p:ext uri="{BB962C8B-B14F-4D97-AF65-F5344CB8AC3E}">
        <p14:creationId xmlns:p14="http://schemas.microsoft.com/office/powerpoint/2010/main" val="590838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721"/>
          <a:stretch/>
        </p:blipFill>
        <p:spPr>
          <a:xfrm>
            <a:off x="449483" y="338878"/>
            <a:ext cx="8161905" cy="410843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2728941" y="3095882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0" y="4964119"/>
            <a:ext cx="2485714" cy="1466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ight Arrow 4"/>
          <p:cNvSpPr/>
          <p:nvPr/>
        </p:nvSpPr>
        <p:spPr>
          <a:xfrm flipH="1">
            <a:off x="1576244" y="5574925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7641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9ADC57-0BB1-41BC-AC96-C808A0A1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C71D5-8BC1-4F91-B59F-2184A9238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" y="3953595"/>
            <a:ext cx="5278910" cy="197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flipH="1">
            <a:off x="2649721" y="667913"/>
            <a:ext cx="105612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see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5460681" y="667913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1409988" y="2430863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1310208" y="3992503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993CD700-2C0C-47EA-BF9F-C431DC66F042}"/>
              </a:ext>
            </a:extLst>
          </p:cNvPr>
          <p:cNvSpPr/>
          <p:nvPr/>
        </p:nvSpPr>
        <p:spPr>
          <a:xfrm flipH="1">
            <a:off x="5289175" y="2205524"/>
            <a:ext cx="126814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 see</a:t>
            </a:r>
          </a:p>
        </p:txBody>
      </p:sp>
    </p:spTree>
    <p:extLst>
      <p:ext uri="{BB962C8B-B14F-4D97-AF65-F5344CB8AC3E}">
        <p14:creationId xmlns:p14="http://schemas.microsoft.com/office/powerpoint/2010/main" val="328554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F2696-B9D9-4972-99D9-AB6E2072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3876672" y="641579"/>
            <a:ext cx="2414907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module history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5084126" y="1371104"/>
            <a:ext cx="387667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Back to Volume </a:t>
            </a:r>
            <a:r>
              <a:rPr lang="en-US" b="1" dirty="0" err="1">
                <a:solidFill>
                  <a:schemeClr val="tx1"/>
                </a:solidFill>
              </a:rPr>
              <a:t>Reslice</a:t>
            </a:r>
            <a:r>
              <a:rPr lang="en-US" b="1" dirty="0">
                <a:solidFill>
                  <a:schemeClr val="tx1"/>
                </a:solidFill>
              </a:rPr>
              <a:t> Driver</a:t>
            </a:r>
          </a:p>
        </p:txBody>
      </p:sp>
    </p:spTree>
    <p:extLst>
      <p:ext uri="{BB962C8B-B14F-4D97-AF65-F5344CB8AC3E}">
        <p14:creationId xmlns:p14="http://schemas.microsoft.com/office/powerpoint/2010/main" val="1413154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020"/>
          <a:stretch/>
        </p:blipFill>
        <p:spPr>
          <a:xfrm>
            <a:off x="376518" y="796765"/>
            <a:ext cx="8319247" cy="531825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1743037" y="3617819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1657312" y="4398869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1743037" y="5075144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4695787" y="3039919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2600287" y="2957319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68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51" y="3244334"/>
            <a:ext cx="315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Checkpoint 04</a:t>
            </a:r>
          </a:p>
        </p:txBody>
      </p:sp>
    </p:spTree>
    <p:extLst>
      <p:ext uri="{BB962C8B-B14F-4D97-AF65-F5344CB8AC3E}">
        <p14:creationId xmlns:p14="http://schemas.microsoft.com/office/powerpoint/2010/main" val="91637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9F65E0-64E3-43A9-9831-8DAE1C43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8" y="1552833"/>
            <a:ext cx="8257143" cy="4133333"/>
          </a:xfrm>
          <a:prstGeom prst="rect">
            <a:avLst/>
          </a:prstGeom>
        </p:spPr>
      </p:pic>
      <p:sp>
        <p:nvSpPr>
          <p:cNvPr id="4" name="Right Arrow 5">
            <a:extLst>
              <a:ext uri="{FF2B5EF4-FFF2-40B4-BE49-F238E27FC236}">
                <a16:creationId xmlns:a16="http://schemas.microsoft.com/office/drawing/2014/main" id="{5A6E273B-4A3C-4547-B958-999C682C69F3}"/>
              </a:ext>
            </a:extLst>
          </p:cNvPr>
          <p:cNvSpPr/>
          <p:nvPr/>
        </p:nvSpPr>
        <p:spPr>
          <a:xfrm rot="2700000">
            <a:off x="2473068" y="2754398"/>
            <a:ext cx="124870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check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226174E-AFD9-4719-A268-5A0FABCD68D7}"/>
              </a:ext>
            </a:extLst>
          </p:cNvPr>
          <p:cNvSpPr/>
          <p:nvPr/>
        </p:nvSpPr>
        <p:spPr>
          <a:xfrm rot="2700000">
            <a:off x="3859183" y="3059198"/>
            <a:ext cx="124870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DFD45-5BFC-4106-9ADC-19F2BE2D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 restart of Slicer (if asked)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075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C94E0-0589-43D0-B52F-D2DE0410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73F7DF85-C3D5-4E2C-9A5F-2C293280E362}"/>
              </a:ext>
            </a:extLst>
          </p:cNvPr>
          <p:cNvSpPr/>
          <p:nvPr/>
        </p:nvSpPr>
        <p:spPr>
          <a:xfrm flipH="1">
            <a:off x="2649721" y="667913"/>
            <a:ext cx="105612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see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EB2538F-8EE4-4C06-8D45-97B084CFDF1F}"/>
              </a:ext>
            </a:extLst>
          </p:cNvPr>
          <p:cNvSpPr/>
          <p:nvPr/>
        </p:nvSpPr>
        <p:spPr>
          <a:xfrm flipH="1">
            <a:off x="6058973" y="667913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506FA0E-D067-4DE5-AE49-8BB7F3BE26C9}"/>
              </a:ext>
            </a:extLst>
          </p:cNvPr>
          <p:cNvSpPr/>
          <p:nvPr/>
        </p:nvSpPr>
        <p:spPr>
          <a:xfrm flipH="1">
            <a:off x="1917825" y="2538440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90354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3D11C-8B32-44C8-A228-74A78E5C8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36E9D9DC-8C25-48DB-B69C-21567092A74D}"/>
              </a:ext>
            </a:extLst>
          </p:cNvPr>
          <p:cNvSpPr/>
          <p:nvPr/>
        </p:nvSpPr>
        <p:spPr>
          <a:xfrm flipH="1">
            <a:off x="7421608" y="658949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2385D5B-0003-407A-93DF-641D21262F18}"/>
              </a:ext>
            </a:extLst>
          </p:cNvPr>
          <p:cNvSpPr/>
          <p:nvPr/>
        </p:nvSpPr>
        <p:spPr>
          <a:xfrm flipH="1">
            <a:off x="6923217" y="1610419"/>
            <a:ext cx="213840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click anywhere</a:t>
            </a: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91699357-6C72-4B99-899D-A7B0C0673CF6}"/>
              </a:ext>
            </a:extLst>
          </p:cNvPr>
          <p:cNvSpPr/>
          <p:nvPr/>
        </p:nvSpPr>
        <p:spPr>
          <a:xfrm flipH="1">
            <a:off x="3681627" y="3912894"/>
            <a:ext cx="4893961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double-click each coordinate and set to zero</a:t>
            </a:r>
          </a:p>
        </p:txBody>
      </p:sp>
    </p:spTree>
    <p:extLst>
      <p:ext uri="{BB962C8B-B14F-4D97-AF65-F5344CB8AC3E}">
        <p14:creationId xmlns:p14="http://schemas.microsoft.com/office/powerpoint/2010/main" val="172829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D9020F-7661-46F4-A28F-4741BBD3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57" y="1062333"/>
            <a:ext cx="7314286" cy="4733333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CBF2E571-DB06-43B6-BDAD-86CE4E23D685}"/>
              </a:ext>
            </a:extLst>
          </p:cNvPr>
          <p:cNvSpPr/>
          <p:nvPr/>
        </p:nvSpPr>
        <p:spPr>
          <a:xfrm flipH="1">
            <a:off x="6417561" y="945819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7565950-31EF-4759-AB89-2E7BC0CA2271}"/>
              </a:ext>
            </a:extLst>
          </p:cNvPr>
          <p:cNvSpPr/>
          <p:nvPr/>
        </p:nvSpPr>
        <p:spPr>
          <a:xfrm flipH="1">
            <a:off x="2360182" y="4398441"/>
            <a:ext cx="3000712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drag and drop “F” here</a:t>
            </a: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502FEB07-6812-415C-99DA-D92C744B3420}"/>
              </a:ext>
            </a:extLst>
          </p:cNvPr>
          <p:cNvSpPr/>
          <p:nvPr/>
        </p:nvSpPr>
        <p:spPr>
          <a:xfrm flipH="1">
            <a:off x="7245462" y="2679884"/>
            <a:ext cx="1066515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853380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EE585-2B1C-4640-9A9F-F8832785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BD418CDC-C0E3-414B-80E4-FB0B89B3F904}"/>
              </a:ext>
            </a:extLst>
          </p:cNvPr>
          <p:cNvSpPr/>
          <p:nvPr/>
        </p:nvSpPr>
        <p:spPr>
          <a:xfrm flipH="1">
            <a:off x="5440408" y="658948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DB09E12-8FA8-4753-AD1C-923482C5DD01}"/>
              </a:ext>
            </a:extLst>
          </p:cNvPr>
          <p:cNvSpPr/>
          <p:nvPr/>
        </p:nvSpPr>
        <p:spPr>
          <a:xfrm flipH="1">
            <a:off x="3137932" y="2582483"/>
            <a:ext cx="182124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double-click</a:t>
            </a: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DE9109F1-277D-4121-A4DF-4D1B4A653160}"/>
              </a:ext>
            </a:extLst>
          </p:cNvPr>
          <p:cNvSpPr/>
          <p:nvPr/>
        </p:nvSpPr>
        <p:spPr>
          <a:xfrm flipH="1">
            <a:off x="4735389" y="3569911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9EFA1C77-1163-4895-A55E-FD9A2BDB31D9}"/>
              </a:ext>
            </a:extLst>
          </p:cNvPr>
          <p:cNvSpPr/>
          <p:nvPr/>
        </p:nvSpPr>
        <p:spPr>
          <a:xfrm>
            <a:off x="7002957" y="5549999"/>
            <a:ext cx="666469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427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0AB3B-4A0D-4389-955D-0C2719F1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C9DAAD09-3527-4D9E-BC90-4492FFFC0370}"/>
              </a:ext>
            </a:extLst>
          </p:cNvPr>
          <p:cNvSpPr/>
          <p:nvPr/>
        </p:nvSpPr>
        <p:spPr>
          <a:xfrm flipH="1">
            <a:off x="3557819" y="2586360"/>
            <a:ext cx="1910652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 double-click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657720A4-D286-41B2-9F95-B9F939E89922}"/>
              </a:ext>
            </a:extLst>
          </p:cNvPr>
          <p:cNvSpPr/>
          <p:nvPr/>
        </p:nvSpPr>
        <p:spPr>
          <a:xfrm rot="3582269" flipH="1">
            <a:off x="2647538" y="3097223"/>
            <a:ext cx="97711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38970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6CED45-815D-42E9-9EAD-4BC60BAA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ight Arrow 6">
            <a:extLst>
              <a:ext uri="{FF2B5EF4-FFF2-40B4-BE49-F238E27FC236}">
                <a16:creationId xmlns:a16="http://schemas.microsoft.com/office/drawing/2014/main" id="{11AA32F1-55D8-4BD4-97A2-EEEC54416A93}"/>
              </a:ext>
            </a:extLst>
          </p:cNvPr>
          <p:cNvSpPr/>
          <p:nvPr/>
        </p:nvSpPr>
        <p:spPr>
          <a:xfrm>
            <a:off x="1503247" y="6222530"/>
            <a:ext cx="3161203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Tractography Seeding</a:t>
            </a:r>
          </a:p>
        </p:txBody>
      </p:sp>
    </p:spTree>
    <p:extLst>
      <p:ext uri="{BB962C8B-B14F-4D97-AF65-F5344CB8AC3E}">
        <p14:creationId xmlns:p14="http://schemas.microsoft.com/office/powerpoint/2010/main" val="1519289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A4540-EC63-4EE2-9209-84513031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20"/>
            <a:ext cx="9144000" cy="6164960"/>
          </a:xfrm>
          <a:prstGeom prst="rect">
            <a:avLst/>
          </a:prstGeom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D11EB02D-320E-4BD8-A256-2E4BEF0D1AFF}"/>
              </a:ext>
            </a:extLst>
          </p:cNvPr>
          <p:cNvSpPr/>
          <p:nvPr/>
        </p:nvSpPr>
        <p:spPr>
          <a:xfrm flipH="1">
            <a:off x="2114502" y="3267678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1FF57E0-2DF3-4991-A374-E0B177DF287C}"/>
              </a:ext>
            </a:extLst>
          </p:cNvPr>
          <p:cNvSpPr/>
          <p:nvPr/>
        </p:nvSpPr>
        <p:spPr>
          <a:xfrm flipH="1">
            <a:off x="3527292" y="3556628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90073F49-3E24-42D6-9540-2B4165E4C85D}"/>
              </a:ext>
            </a:extLst>
          </p:cNvPr>
          <p:cNvSpPr/>
          <p:nvPr/>
        </p:nvSpPr>
        <p:spPr>
          <a:xfrm flipH="1">
            <a:off x="293941" y="4381037"/>
            <a:ext cx="731896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2B1FCDAC-77A0-46A1-A6D4-D080229FC6A7}"/>
              </a:ext>
            </a:extLst>
          </p:cNvPr>
          <p:cNvSpPr/>
          <p:nvPr/>
        </p:nvSpPr>
        <p:spPr>
          <a:xfrm rot="5400000" flipH="1">
            <a:off x="8017763" y="2477338"/>
            <a:ext cx="1325424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see result</a:t>
            </a:r>
          </a:p>
        </p:txBody>
      </p:sp>
    </p:spTree>
    <p:extLst>
      <p:ext uri="{BB962C8B-B14F-4D97-AF65-F5344CB8AC3E}">
        <p14:creationId xmlns:p14="http://schemas.microsoft.com/office/powerpoint/2010/main" val="158012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45DD-8E7E-4363-983A-BB6E355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extensions installed</a:t>
            </a:r>
            <a:endParaRPr lang="en-CA" dirty="0"/>
          </a:p>
        </p:txBody>
      </p:sp>
      <p:pic>
        <p:nvPicPr>
          <p:cNvPr id="3" name="VerifyInstallation">
            <a:hlinkClick r:id="" action="ppaction://media"/>
            <a:extLst>
              <a:ext uri="{FF2B5EF4-FFF2-40B4-BE49-F238E27FC236}">
                <a16:creationId xmlns:a16="http://schemas.microsoft.com/office/drawing/2014/main" id="{DD848377-78DD-4DA0-8F31-DB05C519F3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26457"/>
            <a:ext cx="9144000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4D78-D943-4537-8313-4BDA13F1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tutorial data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3EE6-FC4F-46C4-9521-5F6D78F2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tutorial website: </a:t>
            </a:r>
            <a:r>
              <a:rPr lang="en-US" dirty="0">
                <a:hlinkClick r:id="rId2"/>
              </a:rPr>
              <a:t>http://www.slicerigt.org/wp/smit-2017-tutorial/</a:t>
            </a:r>
            <a:endParaRPr lang="en-US" dirty="0"/>
          </a:p>
          <a:p>
            <a:r>
              <a:rPr lang="en-US" dirty="0"/>
              <a:t>Download the tutorial data ZIP file</a:t>
            </a:r>
          </a:p>
          <a:p>
            <a:r>
              <a:rPr lang="en-US" dirty="0"/>
              <a:t>Unzip the contents</a:t>
            </a:r>
            <a:br>
              <a:rPr lang="en-US" dirty="0"/>
            </a:br>
            <a:r>
              <a:rPr lang="en-US" dirty="0"/>
              <a:t>(e.g. in your home folder)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C9AB9-7467-44E6-BBC8-E6185E687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71" b="16069"/>
          <a:stretch/>
        </p:blipFill>
        <p:spPr>
          <a:xfrm>
            <a:off x="387867" y="4895558"/>
            <a:ext cx="6290839" cy="1675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0F1D4-9BDC-44CA-B163-FF974E40E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548" y="2753058"/>
            <a:ext cx="3665998" cy="17481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2AF053-F398-4A3A-AABB-18D652D1068B}"/>
              </a:ext>
            </a:extLst>
          </p:cNvPr>
          <p:cNvCxnSpPr>
            <a:cxnSpLocks/>
          </p:cNvCxnSpPr>
          <p:nvPr/>
        </p:nvCxnSpPr>
        <p:spPr>
          <a:xfrm>
            <a:off x="5939481" y="2622429"/>
            <a:ext cx="1241248" cy="117405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6693B2-DDFC-495B-A408-18964E2E7A8F}"/>
              </a:ext>
            </a:extLst>
          </p:cNvPr>
          <p:cNvCxnSpPr>
            <a:cxnSpLocks/>
          </p:cNvCxnSpPr>
          <p:nvPr/>
        </p:nvCxnSpPr>
        <p:spPr>
          <a:xfrm>
            <a:off x="2480445" y="3627138"/>
            <a:ext cx="0" cy="113779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7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1978"/>
            <a:ext cx="9143998" cy="54340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415635" y="1093122"/>
            <a:ext cx="177642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Open dialog</a:t>
            </a:r>
          </a:p>
        </p:txBody>
      </p:sp>
    </p:spTree>
    <p:extLst>
      <p:ext uri="{BB962C8B-B14F-4D97-AF65-F5344CB8AC3E}">
        <p14:creationId xmlns:p14="http://schemas.microsoft.com/office/powerpoint/2010/main" val="41967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8BF749-CF77-4689-A406-940A7030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9144000" cy="59817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3726057" y="1841593"/>
            <a:ext cx="53239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4418296" y="3066253"/>
            <a:ext cx="53239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608022" y="5229312"/>
            <a:ext cx="556578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DBCDC87C-E20F-4340-8133-0F9E77FB291F}"/>
              </a:ext>
            </a:extLst>
          </p:cNvPr>
          <p:cNvSpPr/>
          <p:nvPr/>
        </p:nvSpPr>
        <p:spPr>
          <a:xfrm flipH="1">
            <a:off x="4418296" y="3423791"/>
            <a:ext cx="53239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ight Arrow 5">
            <a:extLst>
              <a:ext uri="{FF2B5EF4-FFF2-40B4-BE49-F238E27FC236}">
                <a16:creationId xmlns:a16="http://schemas.microsoft.com/office/drawing/2014/main" id="{C09C2804-E246-4A12-9583-35C0A911D322}"/>
              </a:ext>
            </a:extLst>
          </p:cNvPr>
          <p:cNvSpPr/>
          <p:nvPr/>
        </p:nvSpPr>
        <p:spPr>
          <a:xfrm flipH="1">
            <a:off x="4418296" y="3644153"/>
            <a:ext cx="532390" cy="5779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929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700</Words>
  <Application>Microsoft Office PowerPoint</Application>
  <PresentationFormat>On-screen Show (4:3)</PresentationFormat>
  <Paragraphs>199</Paragraphs>
  <Slides>56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SlicerIGT tutorial 2017</vt:lpstr>
      <vt:lpstr>Prerequisites</vt:lpstr>
      <vt:lpstr>Install Slicer</vt:lpstr>
      <vt:lpstr>Install Slicer extensions</vt:lpstr>
      <vt:lpstr>Approve restart of Slicer (if asked)</vt:lpstr>
      <vt:lpstr>Verify extensions installed</vt:lpstr>
      <vt:lpstr>Download tutorial data</vt:lpstr>
      <vt:lpstr>PowerPoint Presentation</vt:lpstr>
      <vt:lpstr>PowerPoint Presentation</vt:lpstr>
      <vt:lpstr>PowerPoint Presentation</vt:lpstr>
      <vt:lpstr>About the loaded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 to the PLUS 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SlicerIGT tutorial 2017</dc:title>
  <dc:creator>Tamas Ungi</dc:creator>
  <cp:lastModifiedBy>Tamas Ungi</cp:lastModifiedBy>
  <cp:revision>63</cp:revision>
  <dcterms:created xsi:type="dcterms:W3CDTF">2017-09-07T16:06:16Z</dcterms:created>
  <dcterms:modified xsi:type="dcterms:W3CDTF">2017-11-04T21:05:28Z</dcterms:modified>
</cp:coreProperties>
</file>